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5611E-128C-5D49-AFF4-C84E2B563BC0}" type="datetimeFigureOut">
              <a:rPr lang="en-US" smtClean="0"/>
              <a:t>1/7/16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F9D4C-9815-0E4B-9F36-2345D76FA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59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5183-2BA4-3944-8B9E-656222377CCF}" type="datetimeFigureOut">
              <a:rPr lang="en-US" smtClean="0"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A9FB-00F0-C647-B837-1167B9E07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4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5183-2BA4-3944-8B9E-656222377CCF}" type="datetimeFigureOut">
              <a:rPr lang="en-US" smtClean="0"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A9FB-00F0-C647-B837-1167B9E07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25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5183-2BA4-3944-8B9E-656222377CCF}" type="datetimeFigureOut">
              <a:rPr lang="en-US" smtClean="0"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A9FB-00F0-C647-B837-1167B9E07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0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5183-2BA4-3944-8B9E-656222377CCF}" type="datetimeFigureOut">
              <a:rPr lang="en-US" smtClean="0"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A9FB-00F0-C647-B837-1167B9E07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2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5183-2BA4-3944-8B9E-656222377CCF}" type="datetimeFigureOut">
              <a:rPr lang="en-US" smtClean="0"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A9FB-00F0-C647-B837-1167B9E07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8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5183-2BA4-3944-8B9E-656222377CCF}" type="datetimeFigureOut">
              <a:rPr lang="en-US" smtClean="0"/>
              <a:t>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A9FB-00F0-C647-B837-1167B9E07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6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5183-2BA4-3944-8B9E-656222377CCF}" type="datetimeFigureOut">
              <a:rPr lang="en-US" smtClean="0"/>
              <a:t>1/7/16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A9FB-00F0-C647-B837-1167B9E07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33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5183-2BA4-3944-8B9E-656222377CCF}" type="datetimeFigureOut">
              <a:rPr lang="en-US" smtClean="0"/>
              <a:t>1/7/16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A9FB-00F0-C647-B837-1167B9E07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83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5183-2BA4-3944-8B9E-656222377CCF}" type="datetimeFigureOut">
              <a:rPr lang="en-US" smtClean="0"/>
              <a:t>1/7/16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A9FB-00F0-C647-B837-1167B9E07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44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5183-2BA4-3944-8B9E-656222377CCF}" type="datetimeFigureOut">
              <a:rPr lang="en-US" smtClean="0"/>
              <a:t>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A9FB-00F0-C647-B837-1167B9E07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80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5183-2BA4-3944-8B9E-656222377CCF}" type="datetimeFigureOut">
              <a:rPr lang="en-US" smtClean="0"/>
              <a:t>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6A9FB-00F0-C647-B837-1167B9E07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72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D5183-2BA4-3944-8B9E-656222377CCF}" type="datetimeFigureOut">
              <a:rPr lang="en-US" smtClean="0"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6A9FB-00F0-C647-B837-1167B9E07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0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404" t="23701" r="7404"/>
          <a:stretch/>
        </p:blipFill>
        <p:spPr>
          <a:xfrm>
            <a:off x="1269998" y="518744"/>
            <a:ext cx="6902824" cy="46414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949716"/>
            <a:ext cx="281103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Instructions:</a:t>
            </a:r>
          </a:p>
          <a:p>
            <a:r>
              <a:rPr lang="en-US" sz="1600" dirty="0" smtClean="0"/>
              <a:t>Annotate photograph.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Provide title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Identify structures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Identify features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Identify processes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Identify missing information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47859" y="149412"/>
            <a:ext cx="4823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Title: </a:t>
            </a:r>
            <a:r>
              <a:rPr lang="en-US" b="1" u="sng" dirty="0" smtClean="0"/>
              <a:t>									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321973" y="5790918"/>
            <a:ext cx="28220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 smtClean="0"/>
              <a:t>Discussion:</a:t>
            </a:r>
          </a:p>
          <a:p>
            <a:pPr algn="r"/>
            <a:r>
              <a:rPr lang="en-US" sz="1600" dirty="0" smtClean="0"/>
              <a:t>How many parts of Earth’s system can you identify?</a:t>
            </a:r>
            <a:endParaRPr lang="en-US" sz="1600" dirty="0"/>
          </a:p>
          <a:p>
            <a:pPr algn="r"/>
            <a:r>
              <a:rPr lang="en-US" sz="1600" dirty="0" smtClean="0"/>
              <a:t>How do they interact?</a:t>
            </a:r>
          </a:p>
        </p:txBody>
      </p:sp>
    </p:spTree>
    <p:extLst>
      <p:ext uri="{BB962C8B-B14F-4D97-AF65-F5344CB8AC3E}">
        <p14:creationId xmlns:p14="http://schemas.microsoft.com/office/powerpoint/2010/main" val="447811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35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Wach</dc:creator>
  <cp:lastModifiedBy>Mike Wach</cp:lastModifiedBy>
  <cp:revision>1</cp:revision>
  <dcterms:created xsi:type="dcterms:W3CDTF">2016-01-08T00:55:52Z</dcterms:created>
  <dcterms:modified xsi:type="dcterms:W3CDTF">2016-01-08T01:06:52Z</dcterms:modified>
</cp:coreProperties>
</file>