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74" d="100"/>
          <a:sy n="174" d="100"/>
        </p:scale>
        <p:origin x="-80" y="28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BD9FE-CD5B-974B-ADE6-5E3DD9E2ADB5}" type="datetimeFigureOut">
              <a:rPr lang="en-US" smtClean="0"/>
              <a:t>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A0C5-2501-1341-A932-8F746C606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392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BD9FE-CD5B-974B-ADE6-5E3DD9E2ADB5}" type="datetimeFigureOut">
              <a:rPr lang="en-US" smtClean="0"/>
              <a:t>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A0C5-2501-1341-A932-8F746C606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97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BD9FE-CD5B-974B-ADE6-5E3DD9E2ADB5}" type="datetimeFigureOut">
              <a:rPr lang="en-US" smtClean="0"/>
              <a:t>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A0C5-2501-1341-A932-8F746C606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918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BD9FE-CD5B-974B-ADE6-5E3DD9E2ADB5}" type="datetimeFigureOut">
              <a:rPr lang="en-US" smtClean="0"/>
              <a:t>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A0C5-2501-1341-A932-8F746C606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852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BD9FE-CD5B-974B-ADE6-5E3DD9E2ADB5}" type="datetimeFigureOut">
              <a:rPr lang="en-US" smtClean="0"/>
              <a:t>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A0C5-2501-1341-A932-8F746C606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09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BD9FE-CD5B-974B-ADE6-5E3DD9E2ADB5}" type="datetimeFigureOut">
              <a:rPr lang="en-US" smtClean="0"/>
              <a:t>1/7/16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A0C5-2501-1341-A932-8F746C606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946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BD9FE-CD5B-974B-ADE6-5E3DD9E2ADB5}" type="datetimeFigureOut">
              <a:rPr lang="en-US" smtClean="0"/>
              <a:t>1/7/16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A0C5-2501-1341-A932-8F746C606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40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BD9FE-CD5B-974B-ADE6-5E3DD9E2ADB5}" type="datetimeFigureOut">
              <a:rPr lang="en-US" smtClean="0"/>
              <a:t>1/7/16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A0C5-2501-1341-A932-8F746C606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505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BD9FE-CD5B-974B-ADE6-5E3DD9E2ADB5}" type="datetimeFigureOut">
              <a:rPr lang="en-US" smtClean="0"/>
              <a:t>1/7/16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A0C5-2501-1341-A932-8F746C606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30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BD9FE-CD5B-974B-ADE6-5E3DD9E2ADB5}" type="datetimeFigureOut">
              <a:rPr lang="en-US" smtClean="0"/>
              <a:t>1/7/16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A0C5-2501-1341-A932-8F746C606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49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BD9FE-CD5B-974B-ADE6-5E3DD9E2ADB5}" type="datetimeFigureOut">
              <a:rPr lang="en-US" smtClean="0"/>
              <a:t>1/7/16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DA0C5-2501-1341-A932-8F746C606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983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BD9FE-CD5B-974B-ADE6-5E3DD9E2ADB5}" type="datetimeFigureOut">
              <a:rPr lang="en-US" smtClean="0"/>
              <a:t>1/7/16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DA0C5-2501-1341-A932-8F746C606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943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858000" cy="52614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 smtClean="0">
                <a:solidFill>
                  <a:schemeClr val="tx1"/>
                </a:solidFill>
              </a:rPr>
              <a:t>Parts of the Earth System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8857" y="0"/>
            <a:ext cx="621009" cy="130628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 smtClean="0"/>
          </a:p>
          <a:p>
            <a:pPr algn="ctr"/>
            <a:endParaRPr lang="en-US" sz="1200" dirty="0"/>
          </a:p>
          <a:p>
            <a:pPr algn="ctr"/>
            <a:endParaRPr lang="en-US" sz="1200" dirty="0" smtClean="0"/>
          </a:p>
          <a:p>
            <a:pPr algn="ctr"/>
            <a:r>
              <a:rPr lang="en-US" sz="1200" dirty="0" smtClean="0"/>
              <a:t>Lesson</a:t>
            </a:r>
          </a:p>
          <a:p>
            <a:pPr algn="ctr"/>
            <a:endParaRPr lang="en-US" sz="1200" dirty="0"/>
          </a:p>
          <a:p>
            <a:pPr algn="ctr"/>
            <a:r>
              <a:rPr lang="en-US" sz="2400" dirty="0" smtClean="0"/>
              <a:t>1.1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102098" y="854000"/>
            <a:ext cx="57559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Name: </a:t>
            </a:r>
            <a:r>
              <a:rPr lang="en-US" sz="1200" u="sng" dirty="0" smtClean="0"/>
              <a:t>					</a:t>
            </a:r>
            <a:r>
              <a:rPr lang="en-US" sz="1200" dirty="0" smtClean="0"/>
              <a:t>	Class: </a:t>
            </a:r>
            <a:r>
              <a:rPr lang="en-US" sz="1200" u="sng" dirty="0" smtClean="0"/>
              <a:t>		</a:t>
            </a:r>
            <a:r>
              <a:rPr lang="en-US" sz="1200" dirty="0" smtClean="0"/>
              <a:t>	Date: </a:t>
            </a:r>
            <a:r>
              <a:rPr lang="en-US" sz="1200" u="sng" dirty="0" smtClean="0"/>
              <a:t>			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08856" y="1415152"/>
            <a:ext cx="6749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Instructions: Look at the photographs. In the allotted space name all possible Earth’s spheres with which each photo is associated and list one association between two of the features.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02097" y="547159"/>
            <a:ext cx="57559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cs typeface="Chalkboard"/>
              </a:rPr>
              <a:t>Inquiry Activity</a:t>
            </a:r>
            <a:endParaRPr lang="en-US" sz="1200" dirty="0">
              <a:cs typeface="Chalkboard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9765" y="2394114"/>
            <a:ext cx="211661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Photo A</a:t>
            </a:r>
          </a:p>
          <a:p>
            <a:endParaRPr lang="en-US" sz="1200" b="1" dirty="0" smtClean="0"/>
          </a:p>
          <a:p>
            <a:r>
              <a:rPr lang="en-US" sz="1200" dirty="0" smtClean="0"/>
              <a:t>Example: </a:t>
            </a:r>
            <a:endParaRPr 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Turtle= Biosphere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Lake = Hydrosphere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/>
              <a:t>Rock = Geosphere</a:t>
            </a:r>
            <a:endParaRPr lang="en-US" sz="1200" dirty="0" smtClean="0"/>
          </a:p>
          <a:p>
            <a:pPr marL="228600" indent="-228600">
              <a:buFont typeface="+mj-lt"/>
              <a:buAutoNum type="arabicPeriod"/>
            </a:pPr>
            <a:endParaRPr lang="en-US" sz="1200" dirty="0"/>
          </a:p>
          <a:p>
            <a:r>
              <a:rPr lang="en-US" sz="1200" dirty="0" smtClean="0"/>
              <a:t>Turtle rests on rock to get </a:t>
            </a:r>
            <a:r>
              <a:rPr lang="en-US" sz="1200" dirty="0" smtClean="0"/>
              <a:t>warm </a:t>
            </a:r>
            <a:r>
              <a:rPr lang="en-US" sz="1200" dirty="0" smtClean="0"/>
              <a:t>because it is a cold-blooded animal.</a:t>
            </a:r>
            <a:endParaRPr lang="en-US" sz="12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2306375" y="2393233"/>
            <a:ext cx="211661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Photo B</a:t>
            </a:r>
          </a:p>
          <a:p>
            <a:endParaRPr lang="en-US" sz="1200" b="1" dirty="0" smtClean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422985" y="2394114"/>
            <a:ext cx="211661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Photo C</a:t>
            </a:r>
          </a:p>
          <a:p>
            <a:endParaRPr lang="en-US" sz="1200" b="1" dirty="0" smtClean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89765" y="4336063"/>
            <a:ext cx="211661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Photo D</a:t>
            </a:r>
          </a:p>
          <a:p>
            <a:endParaRPr lang="en-US" sz="1200" b="1" dirty="0" smtClean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306375" y="4335182"/>
            <a:ext cx="211661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Photo E</a:t>
            </a:r>
          </a:p>
          <a:p>
            <a:endParaRPr lang="en-US" sz="1200" b="1" dirty="0" smtClean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422985" y="4336063"/>
            <a:ext cx="211661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Photo F</a:t>
            </a:r>
          </a:p>
          <a:p>
            <a:endParaRPr lang="en-US" sz="1200" b="1" dirty="0" smtClean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89765" y="6279271"/>
            <a:ext cx="211661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Photo G</a:t>
            </a:r>
          </a:p>
          <a:p>
            <a:endParaRPr lang="en-US" sz="1200" b="1" dirty="0" smtClean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306375" y="6278390"/>
            <a:ext cx="211661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Photo H</a:t>
            </a:r>
          </a:p>
          <a:p>
            <a:endParaRPr lang="en-US" sz="1200" b="1" dirty="0" smtClean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422985" y="6279271"/>
            <a:ext cx="211661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Photo I</a:t>
            </a:r>
          </a:p>
          <a:p>
            <a:endParaRPr lang="en-US" sz="1200" b="1" dirty="0" smtClean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190798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858000" cy="52614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>
                <a:solidFill>
                  <a:schemeClr val="tx1"/>
                </a:solidFill>
              </a:rPr>
              <a:t>Parts of the Earth System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02097" y="547159"/>
            <a:ext cx="57559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cs typeface="Chalkboard"/>
              </a:rPr>
              <a:t>Inquiry Activity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240772" y="526143"/>
            <a:ext cx="5617228" cy="21016"/>
          </a:xfrm>
          <a:prstGeom prst="line">
            <a:avLst/>
          </a:prstGeom>
          <a:ln w="508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55456" y="1124088"/>
            <a:ext cx="211661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Photo J</a:t>
            </a:r>
          </a:p>
          <a:p>
            <a:endParaRPr lang="en-US" sz="1200" b="1" dirty="0" smtClean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372066" y="1123207"/>
            <a:ext cx="211661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Photo K</a:t>
            </a:r>
          </a:p>
          <a:p>
            <a:endParaRPr lang="en-US" sz="1200" b="1" dirty="0" smtClean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488676" y="1124088"/>
            <a:ext cx="211661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Photo L</a:t>
            </a:r>
          </a:p>
          <a:p>
            <a:endParaRPr lang="en-US" sz="1200" b="1" dirty="0" smtClean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55456" y="3066037"/>
            <a:ext cx="211661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Photo M</a:t>
            </a:r>
          </a:p>
          <a:p>
            <a:endParaRPr lang="en-US" sz="1200" b="1" dirty="0" smtClean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372066" y="3065156"/>
            <a:ext cx="211661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Photo N</a:t>
            </a:r>
          </a:p>
          <a:p>
            <a:endParaRPr lang="en-US" sz="1200" b="1" dirty="0" smtClean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488676" y="3066037"/>
            <a:ext cx="211661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Photo O</a:t>
            </a:r>
          </a:p>
          <a:p>
            <a:endParaRPr lang="en-US" sz="1200" b="1" dirty="0" smtClean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55456" y="5009245"/>
            <a:ext cx="211661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Photo P</a:t>
            </a:r>
          </a:p>
          <a:p>
            <a:endParaRPr lang="en-US" sz="1200" b="1" dirty="0" smtClean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 smtClean="0"/>
          </a:p>
          <a:p>
            <a:endParaRPr lang="en-US" sz="1200" b="1" dirty="0"/>
          </a:p>
          <a:p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769547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109</Words>
  <Application>Microsoft Macintosh PowerPoint</Application>
  <PresentationFormat>On-screen Show (4:3)</PresentationFormat>
  <Paragraphs>140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Wach</dc:creator>
  <cp:lastModifiedBy>Mike Wach</cp:lastModifiedBy>
  <cp:revision>12</cp:revision>
  <cp:lastPrinted>2013-12-02T02:25:02Z</cp:lastPrinted>
  <dcterms:created xsi:type="dcterms:W3CDTF">2013-12-01T01:53:32Z</dcterms:created>
  <dcterms:modified xsi:type="dcterms:W3CDTF">2016-01-08T02:33:04Z</dcterms:modified>
</cp:coreProperties>
</file>