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F508-B9D9-E643-944B-D7CC9231D243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FB-24E0-5542-8EB5-EA432236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2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F508-B9D9-E643-944B-D7CC9231D243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FB-24E0-5542-8EB5-EA432236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F508-B9D9-E643-944B-D7CC9231D243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FB-24E0-5542-8EB5-EA432236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4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F508-B9D9-E643-944B-D7CC9231D243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FB-24E0-5542-8EB5-EA432236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4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F508-B9D9-E643-944B-D7CC9231D243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FB-24E0-5542-8EB5-EA432236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7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F508-B9D9-E643-944B-D7CC9231D243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FB-24E0-5542-8EB5-EA432236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5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F508-B9D9-E643-944B-D7CC9231D243}" type="datetimeFigureOut">
              <a:rPr lang="en-US" smtClean="0"/>
              <a:t>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FB-24E0-5542-8EB5-EA432236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5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F508-B9D9-E643-944B-D7CC9231D243}" type="datetimeFigureOut">
              <a:rPr lang="en-US" smtClean="0"/>
              <a:t>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FB-24E0-5542-8EB5-EA432236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7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F508-B9D9-E643-944B-D7CC9231D243}" type="datetimeFigureOut">
              <a:rPr lang="en-US" smtClean="0"/>
              <a:t>1/7/16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FB-24E0-5542-8EB5-EA432236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2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F508-B9D9-E643-944B-D7CC9231D243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FB-24E0-5542-8EB5-EA432236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0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F508-B9D9-E643-944B-D7CC9231D243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FB-24E0-5542-8EB5-EA432236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8F508-B9D9-E643-944B-D7CC9231D243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6FFB-24E0-5542-8EB5-EA432236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9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84" y="270843"/>
            <a:ext cx="3693395" cy="2701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6369"/>
          <a:stretch/>
        </p:blipFill>
        <p:spPr>
          <a:xfrm>
            <a:off x="4410927" y="271451"/>
            <a:ext cx="4306525" cy="27011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84" y="4080047"/>
            <a:ext cx="3810000" cy="2514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01205" y="2141645"/>
            <a:ext cx="557665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A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87740" y="2141645"/>
            <a:ext cx="529712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B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9270" y="5763650"/>
            <a:ext cx="510476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C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5384" r="4396"/>
          <a:stretch/>
        </p:blipFill>
        <p:spPr>
          <a:xfrm>
            <a:off x="4257692" y="3269904"/>
            <a:ext cx="4532329" cy="33247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17328" y="5763650"/>
            <a:ext cx="57269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D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7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383" y="3405550"/>
            <a:ext cx="4395643" cy="2888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75" y="235858"/>
            <a:ext cx="4041152" cy="3024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75" y="3405550"/>
            <a:ext cx="3859813" cy="288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918" y="235858"/>
            <a:ext cx="3667108" cy="27503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45762" y="2422849"/>
            <a:ext cx="484928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E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49831" y="2155192"/>
            <a:ext cx="467195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F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57311" y="5462664"/>
            <a:ext cx="57690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44333" y="5459726"/>
            <a:ext cx="57269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H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358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</Words>
  <Application>Microsoft Macintosh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Wach</dc:creator>
  <cp:lastModifiedBy>Mike Wach</cp:lastModifiedBy>
  <cp:revision>9</cp:revision>
  <dcterms:created xsi:type="dcterms:W3CDTF">2013-12-02T01:39:01Z</dcterms:created>
  <dcterms:modified xsi:type="dcterms:W3CDTF">2016-01-08T02:31:44Z</dcterms:modified>
</cp:coreProperties>
</file>