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9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5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6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2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5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0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8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121F-7582-3C4A-9498-FA5D90ECDB2C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" y="0"/>
            <a:ext cx="78707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87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809751" y="1790700"/>
            <a:ext cx="5318125" cy="5067300"/>
            <a:chOff x="1936751" y="1790700"/>
            <a:chExt cx="5318125" cy="50673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19191" r="22183"/>
            <a:stretch/>
          </p:blipFill>
          <p:spPr>
            <a:xfrm>
              <a:off x="1968501" y="1790700"/>
              <a:ext cx="5286375" cy="50673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936751" y="5762625"/>
              <a:ext cx="1619249" cy="3016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68501" y="6065837"/>
              <a:ext cx="1619249" cy="3016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38249" y="307459"/>
            <a:ext cx="665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Title:  </a:t>
            </a:r>
            <a:r>
              <a:rPr lang="en-US" u="sng" dirty="0" smtClean="0"/>
              <a:t>								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938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385" y="185615"/>
            <a:ext cx="86946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 = 1 sec.:				Forces exists; electromagnetic forces become distinct.	</a:t>
            </a:r>
          </a:p>
          <a:p>
            <a:r>
              <a:rPr lang="en-US" dirty="0"/>
              <a:t>	</a:t>
            </a:r>
            <a:r>
              <a:rPr lang="en-US" dirty="0" smtClean="0"/>
              <a:t>				Matter annihilates antimatter.</a:t>
            </a:r>
          </a:p>
          <a:p>
            <a:endParaRPr lang="en-US" dirty="0" smtClean="0"/>
          </a:p>
          <a:p>
            <a:r>
              <a:rPr lang="en-US" dirty="0" smtClean="0"/>
              <a:t>t = 3 min.:			Protons, neutrons, and electrons become distinct.</a:t>
            </a:r>
          </a:p>
          <a:p>
            <a:r>
              <a:rPr lang="en-US" dirty="0"/>
              <a:t>	</a:t>
            </a:r>
            <a:r>
              <a:rPr lang="en-US" dirty="0" smtClean="0"/>
              <a:t>				Nuclear fusion ceases.</a:t>
            </a:r>
          </a:p>
          <a:p>
            <a:r>
              <a:rPr lang="en-US" dirty="0"/>
              <a:t>	</a:t>
            </a:r>
            <a:r>
              <a:rPr lang="en-US" dirty="0" smtClean="0"/>
              <a:t>				Normal matter is 75% H.</a:t>
            </a:r>
          </a:p>
          <a:p>
            <a:endParaRPr lang="en-US" dirty="0" smtClean="0"/>
          </a:p>
          <a:p>
            <a:r>
              <a:rPr lang="en-US" dirty="0" smtClean="0"/>
              <a:t>t = 300,000 years:		Atoms (H &amp; He) form.</a:t>
            </a:r>
          </a:p>
          <a:p>
            <a:r>
              <a:rPr lang="en-US" dirty="0"/>
              <a:t>	</a:t>
            </a:r>
            <a:r>
              <a:rPr lang="en-US" dirty="0" smtClean="0"/>
              <a:t>		 		Photons fly freely and become background radiation.</a:t>
            </a:r>
          </a:p>
          <a:p>
            <a:r>
              <a:rPr lang="en-US" dirty="0"/>
              <a:t>	</a:t>
            </a:r>
            <a:r>
              <a:rPr lang="en-US" dirty="0" smtClean="0"/>
              <a:t>				Stars begin to form.</a:t>
            </a:r>
          </a:p>
          <a:p>
            <a:endParaRPr lang="en-US" dirty="0" smtClean="0"/>
          </a:p>
          <a:p>
            <a:r>
              <a:rPr lang="en-US" dirty="0" smtClean="0"/>
              <a:t>t = 1 billion years:		First galaxies form—made of clusters of stars, single stars and 						other galaxies.</a:t>
            </a:r>
          </a:p>
          <a:p>
            <a:endParaRPr lang="en-US" dirty="0"/>
          </a:p>
          <a:p>
            <a:r>
              <a:rPr lang="en-US" dirty="0" smtClean="0"/>
              <a:t>T = 13.7 billion years:	Present day</a:t>
            </a:r>
          </a:p>
        </p:txBody>
      </p:sp>
    </p:spTree>
    <p:extLst>
      <p:ext uri="{BB962C8B-B14F-4D97-AF65-F5344CB8AC3E}">
        <p14:creationId xmlns:p14="http://schemas.microsoft.com/office/powerpoint/2010/main" val="12081119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42</TotalTime>
  <Words>8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5</cp:revision>
  <cp:lastPrinted>2015-01-03T23:41:44Z</cp:lastPrinted>
  <dcterms:created xsi:type="dcterms:W3CDTF">2015-01-03T22:59:33Z</dcterms:created>
  <dcterms:modified xsi:type="dcterms:W3CDTF">2015-01-03T23:42:24Z</dcterms:modified>
</cp:coreProperties>
</file>