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54" autoAdjust="0"/>
  </p:normalViewPr>
  <p:slideViewPr>
    <p:cSldViewPr snapToGrid="0" snapToObjects="1">
      <p:cViewPr varScale="1">
        <p:scale>
          <a:sx n="70" d="100"/>
          <a:sy n="70" d="100"/>
        </p:scale>
        <p:origin x="-12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F508-B9D9-E643-944B-D7CC9231D243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FB-24E0-5542-8EB5-EA432236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2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F508-B9D9-E643-944B-D7CC9231D243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FB-24E0-5542-8EB5-EA432236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F508-B9D9-E643-944B-D7CC9231D243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FB-24E0-5542-8EB5-EA432236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4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F508-B9D9-E643-944B-D7CC9231D243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FB-24E0-5542-8EB5-EA432236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4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F508-B9D9-E643-944B-D7CC9231D243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FB-24E0-5542-8EB5-EA432236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7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F508-B9D9-E643-944B-D7CC9231D243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FB-24E0-5542-8EB5-EA432236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5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F508-B9D9-E643-944B-D7CC9231D243}" type="datetimeFigureOut">
              <a:rPr lang="en-US" smtClean="0"/>
              <a:t>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FB-24E0-5542-8EB5-EA432236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5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F508-B9D9-E643-944B-D7CC9231D243}" type="datetimeFigureOut">
              <a:rPr lang="en-US" smtClean="0"/>
              <a:t>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FB-24E0-5542-8EB5-EA432236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7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F508-B9D9-E643-944B-D7CC9231D243}" type="datetimeFigureOut">
              <a:rPr lang="en-US" smtClean="0"/>
              <a:t>1/7/16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FB-24E0-5542-8EB5-EA432236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2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F508-B9D9-E643-944B-D7CC9231D243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FB-24E0-5542-8EB5-EA432236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0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F508-B9D9-E643-944B-D7CC9231D243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6FFB-24E0-5542-8EB5-EA432236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8F508-B9D9-E643-944B-D7CC9231D243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6FFB-24E0-5542-8EB5-EA432236C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9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99" y="267388"/>
            <a:ext cx="4188045" cy="28587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00" y="3449013"/>
            <a:ext cx="5230948" cy="3116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856" y="267388"/>
            <a:ext cx="4250334" cy="28732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0067" y="3544108"/>
            <a:ext cx="2961123" cy="30216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81771" y="2295187"/>
            <a:ext cx="34877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33563" y="2295187"/>
            <a:ext cx="388448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J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9007" y="5780952"/>
            <a:ext cx="52129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K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6236" y="5734789"/>
            <a:ext cx="44495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L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6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516" r="18453"/>
          <a:stretch/>
        </p:blipFill>
        <p:spPr>
          <a:xfrm>
            <a:off x="231001" y="3397538"/>
            <a:ext cx="3468801" cy="3255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01" y="173364"/>
            <a:ext cx="40640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757" y="3596553"/>
            <a:ext cx="4804865" cy="3025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293" y="331897"/>
            <a:ext cx="4126910" cy="26953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2327" y="2390367"/>
            <a:ext cx="72267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M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8802" y="2202249"/>
            <a:ext cx="590125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N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40146" y="5791120"/>
            <a:ext cx="510476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P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3109" y="5791120"/>
            <a:ext cx="600946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O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84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</Words>
  <Application>Microsoft Macintosh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Wach</dc:creator>
  <cp:lastModifiedBy>Mike Wach</cp:lastModifiedBy>
  <cp:revision>10</cp:revision>
  <dcterms:created xsi:type="dcterms:W3CDTF">2013-12-02T01:39:01Z</dcterms:created>
  <dcterms:modified xsi:type="dcterms:W3CDTF">2016-01-08T02:25:53Z</dcterms:modified>
</cp:coreProperties>
</file>