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2168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F6DF1-CE35-5E46-8874-E4A60F4D57FE}" type="datetimeFigureOut">
              <a:rPr lang="en-US" smtClean="0"/>
              <a:t>9/9/15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D413F-8633-894B-A8D0-5B02A3F97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00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D413F-8633-894B-A8D0-5B02A3F978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51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5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5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6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2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9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58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05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8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75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1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E121F-7582-3C4A-9498-FA5D90ECDB2C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5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197263" y="24655"/>
            <a:ext cx="6497378" cy="4242425"/>
            <a:chOff x="197263" y="24655"/>
            <a:chExt cx="6497378" cy="4242425"/>
          </a:xfrm>
        </p:grpSpPr>
        <p:sp>
          <p:nvSpPr>
            <p:cNvPr id="4" name="Rectangle 3"/>
            <p:cNvSpPr/>
            <p:nvPr/>
          </p:nvSpPr>
          <p:spPr>
            <a:xfrm>
              <a:off x="197264" y="345236"/>
              <a:ext cx="6497377" cy="5055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solidFill>
                    <a:srgbClr val="000000"/>
                  </a:solidFill>
                </a:rPr>
                <a:t>Question:  </a:t>
              </a:r>
              <a:r>
                <a:rPr lang="en-US" sz="1400" dirty="0" smtClean="0">
                  <a:solidFill>
                    <a:srgbClr val="000000"/>
                  </a:solidFill>
                </a:rPr>
                <a:t>How </a:t>
              </a:r>
              <a:r>
                <a:rPr lang="en-US" sz="1400" dirty="0" smtClean="0">
                  <a:solidFill>
                    <a:srgbClr val="000000"/>
                  </a:solidFill>
                </a:rPr>
                <a:t>does this lab activity simulate lunar impacts of meteoroids activity?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97264" y="850753"/>
              <a:ext cx="6497377" cy="6041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solidFill>
                    <a:srgbClr val="000000"/>
                  </a:solidFill>
                </a:rPr>
                <a:t>Claim</a:t>
              </a:r>
              <a:r>
                <a:rPr lang="en-US" sz="1400" b="1" dirty="0" smtClean="0">
                  <a:solidFill>
                    <a:srgbClr val="000000"/>
                  </a:solidFill>
                </a:rPr>
                <a:t>: </a:t>
              </a:r>
              <a:r>
                <a:rPr lang="en-US" sz="1100" i="1" dirty="0" smtClean="0">
                  <a:solidFill>
                    <a:srgbClr val="000000"/>
                  </a:solidFill>
                </a:rPr>
                <a:t>(</a:t>
              </a:r>
              <a:r>
                <a:rPr lang="en-US" sz="1100" i="1" dirty="0" smtClean="0">
                  <a:solidFill>
                    <a:srgbClr val="000000"/>
                  </a:solidFill>
                </a:rPr>
                <a:t>A statement that </a:t>
              </a:r>
              <a:r>
                <a:rPr lang="en-US" sz="1100" i="1" dirty="0" smtClean="0">
                  <a:solidFill>
                    <a:srgbClr val="000000"/>
                  </a:solidFill>
                </a:rPr>
                <a:t>answers </a:t>
              </a:r>
              <a:r>
                <a:rPr lang="en-US" sz="1100" i="1" dirty="0" smtClean="0">
                  <a:solidFill>
                    <a:srgbClr val="000000"/>
                  </a:solidFill>
                </a:rPr>
                <a:t>the question.</a:t>
              </a:r>
              <a:r>
                <a:rPr lang="en-US" sz="1100" i="1" dirty="0" smtClean="0">
                  <a:solidFill>
                    <a:srgbClr val="000000"/>
                  </a:solidFill>
                </a:rPr>
                <a:t>)</a:t>
              </a:r>
            </a:p>
            <a:p>
              <a:endParaRPr lang="en-US" sz="1100" i="1" dirty="0">
                <a:solidFill>
                  <a:srgbClr val="000000"/>
                </a:solidFill>
              </a:endParaRPr>
            </a:p>
            <a:p>
              <a:endParaRPr lang="en-US" sz="1100" i="1" dirty="0">
                <a:solidFill>
                  <a:srgbClr val="000000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97264" y="1454908"/>
              <a:ext cx="3254853" cy="139324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solidFill>
                    <a:srgbClr val="000000"/>
                  </a:solidFill>
                </a:rPr>
                <a:t>Evidence: </a:t>
              </a:r>
              <a:r>
                <a:rPr lang="en-US" sz="1100" i="1" dirty="0" smtClean="0">
                  <a:solidFill>
                    <a:srgbClr val="000000"/>
                  </a:solidFill>
                </a:rPr>
                <a:t>(Fact that supports</a:t>
              </a:r>
              <a:r>
                <a:rPr lang="en-US" sz="1100" i="1" dirty="0">
                  <a:solidFill>
                    <a:srgbClr val="000000"/>
                  </a:solidFill>
                </a:rPr>
                <a:t> </a:t>
              </a:r>
              <a:r>
                <a:rPr lang="en-US" sz="1100" i="1" dirty="0" smtClean="0">
                  <a:solidFill>
                    <a:srgbClr val="000000"/>
                  </a:solidFill>
                </a:rPr>
                <a:t>the claim.)</a:t>
              </a:r>
            </a:p>
            <a:p>
              <a:endParaRPr lang="en-US" sz="1200" i="1" dirty="0">
                <a:solidFill>
                  <a:srgbClr val="000000"/>
                </a:solidFill>
              </a:endParaRPr>
            </a:p>
            <a:p>
              <a:endParaRPr lang="en-US" sz="1200" i="1" dirty="0" smtClean="0">
                <a:solidFill>
                  <a:srgbClr val="000000"/>
                </a:solidFill>
              </a:endParaRPr>
            </a:p>
            <a:p>
              <a:endParaRPr lang="en-US" sz="1200" i="1" dirty="0">
                <a:solidFill>
                  <a:srgbClr val="000000"/>
                </a:solidFill>
              </a:endParaRPr>
            </a:p>
            <a:p>
              <a:endParaRPr lang="en-US" sz="1200" i="1" dirty="0">
                <a:solidFill>
                  <a:srgbClr val="000000"/>
                </a:solidFill>
              </a:endParaRPr>
            </a:p>
            <a:p>
              <a:endParaRPr lang="en-US" sz="1200" i="1" dirty="0">
                <a:solidFill>
                  <a:srgbClr val="000000"/>
                </a:solidFill>
              </a:endParaRPr>
            </a:p>
            <a:p>
              <a:endParaRPr lang="en-US" sz="1200" i="1" dirty="0">
                <a:solidFill>
                  <a:srgbClr val="0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97264" y="2852601"/>
              <a:ext cx="3254853" cy="14144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solidFill>
                    <a:srgbClr val="000000"/>
                  </a:solidFill>
                </a:rPr>
                <a:t>Evidence:</a:t>
              </a:r>
            </a:p>
            <a:p>
              <a:endParaRPr lang="en-US" sz="1200" i="1" dirty="0">
                <a:solidFill>
                  <a:srgbClr val="000000"/>
                </a:solidFill>
              </a:endParaRPr>
            </a:p>
            <a:p>
              <a:endParaRPr lang="en-US" sz="1200" i="1" dirty="0" smtClean="0">
                <a:solidFill>
                  <a:srgbClr val="000000"/>
                </a:solidFill>
              </a:endParaRPr>
            </a:p>
            <a:p>
              <a:endParaRPr lang="en-US" sz="1200" i="1" dirty="0">
                <a:solidFill>
                  <a:srgbClr val="000000"/>
                </a:solidFill>
              </a:endParaRPr>
            </a:p>
            <a:p>
              <a:endParaRPr lang="en-US" sz="1200" i="1" dirty="0" smtClean="0">
                <a:solidFill>
                  <a:srgbClr val="000000"/>
                </a:solidFill>
              </a:endParaRPr>
            </a:p>
            <a:p>
              <a:endParaRPr lang="en-US" sz="1200" i="1" dirty="0">
                <a:solidFill>
                  <a:srgbClr val="000000"/>
                </a:solidFill>
              </a:endParaRPr>
            </a:p>
            <a:p>
              <a:endParaRPr lang="en-US" sz="1200" i="1" dirty="0">
                <a:solidFill>
                  <a:srgbClr val="00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439788" y="1459352"/>
              <a:ext cx="3254853" cy="13888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solidFill>
                    <a:srgbClr val="000000"/>
                  </a:solidFill>
                </a:rPr>
                <a:t>Reasoning: </a:t>
              </a:r>
              <a:r>
                <a:rPr lang="en-US" sz="1100" i="1" dirty="0" smtClean="0">
                  <a:solidFill>
                    <a:srgbClr val="000000"/>
                  </a:solidFill>
                </a:rPr>
                <a:t>(Explanation that links the evidence to</a:t>
              </a:r>
            </a:p>
            <a:p>
              <a:r>
                <a:rPr lang="en-US" sz="1100" i="1" dirty="0">
                  <a:solidFill>
                    <a:srgbClr val="000000"/>
                  </a:solidFill>
                </a:rPr>
                <a:t>t</a:t>
              </a:r>
              <a:r>
                <a:rPr lang="en-US" sz="1100" i="1" dirty="0" smtClean="0">
                  <a:solidFill>
                    <a:srgbClr val="000000"/>
                  </a:solidFill>
                </a:rPr>
                <a:t>he claim.)</a:t>
              </a:r>
            </a:p>
            <a:p>
              <a:endParaRPr lang="en-US" sz="1200" i="1" dirty="0" smtClean="0">
                <a:solidFill>
                  <a:srgbClr val="000000"/>
                </a:solidFill>
              </a:endParaRPr>
            </a:p>
            <a:p>
              <a:endParaRPr lang="en-US" sz="1200" i="1" dirty="0">
                <a:solidFill>
                  <a:srgbClr val="000000"/>
                </a:solidFill>
              </a:endParaRPr>
            </a:p>
            <a:p>
              <a:endParaRPr lang="en-US" sz="1200" i="1" dirty="0">
                <a:solidFill>
                  <a:srgbClr val="000000"/>
                </a:solidFill>
              </a:endParaRPr>
            </a:p>
            <a:p>
              <a:endParaRPr lang="en-US" sz="1200" i="1" dirty="0">
                <a:solidFill>
                  <a:srgbClr val="000000"/>
                </a:solidFill>
              </a:endParaRPr>
            </a:p>
            <a:p>
              <a:endParaRPr lang="en-US" sz="1200" i="1" dirty="0">
                <a:solidFill>
                  <a:srgbClr val="00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439788" y="2848158"/>
              <a:ext cx="3254853" cy="141892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solidFill>
                    <a:srgbClr val="000000"/>
                  </a:solidFill>
                </a:rPr>
                <a:t>Reasoning:</a:t>
              </a:r>
            </a:p>
            <a:p>
              <a:endParaRPr lang="en-US" sz="1200" i="1" dirty="0">
                <a:solidFill>
                  <a:srgbClr val="000000"/>
                </a:solidFill>
              </a:endParaRPr>
            </a:p>
            <a:p>
              <a:endParaRPr lang="en-US" sz="1200" i="1" dirty="0" smtClean="0">
                <a:solidFill>
                  <a:srgbClr val="000000"/>
                </a:solidFill>
              </a:endParaRPr>
            </a:p>
            <a:p>
              <a:endParaRPr lang="en-US" sz="1200" i="1" dirty="0">
                <a:solidFill>
                  <a:srgbClr val="000000"/>
                </a:solidFill>
              </a:endParaRPr>
            </a:p>
            <a:p>
              <a:endParaRPr lang="en-US" sz="1200" i="1" dirty="0" smtClean="0">
                <a:solidFill>
                  <a:srgbClr val="000000"/>
                </a:solidFill>
              </a:endParaRPr>
            </a:p>
            <a:p>
              <a:endParaRPr lang="en-US" sz="1200" i="1" dirty="0">
                <a:solidFill>
                  <a:srgbClr val="000000"/>
                </a:solidFill>
              </a:endParaRPr>
            </a:p>
            <a:p>
              <a:endParaRPr lang="en-US" sz="1200" i="1" dirty="0">
                <a:solidFill>
                  <a:srgbClr val="0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7263" y="24655"/>
              <a:ext cx="6497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Constructing Scientific Explanations:  C-E-R</a:t>
              </a:r>
              <a:endParaRPr lang="en-US" sz="1400" b="1" dirty="0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13070" y="2258207"/>
              <a:ext cx="653436" cy="286149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25399" y="3631247"/>
              <a:ext cx="653436" cy="286149"/>
            </a:xfrm>
            <a:prstGeom prst="rect">
              <a:avLst/>
            </a:prstGeom>
          </p:spPr>
        </p:pic>
        <p:sp>
          <p:nvSpPr>
            <p:cNvPr id="15" name="Left-Right Arrow 14"/>
            <p:cNvSpPr/>
            <p:nvPr/>
          </p:nvSpPr>
          <p:spPr>
            <a:xfrm>
              <a:off x="3217866" y="2569016"/>
              <a:ext cx="474666" cy="155839"/>
            </a:xfrm>
            <a:prstGeom prst="left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eft-Right Arrow 15"/>
            <p:cNvSpPr/>
            <p:nvPr/>
          </p:nvSpPr>
          <p:spPr>
            <a:xfrm>
              <a:off x="3217866" y="3966720"/>
              <a:ext cx="474666" cy="155839"/>
            </a:xfrm>
            <a:prstGeom prst="left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03428" y="4542267"/>
            <a:ext cx="6497378" cy="4242425"/>
            <a:chOff x="197263" y="24655"/>
            <a:chExt cx="6497378" cy="4242425"/>
          </a:xfrm>
        </p:grpSpPr>
        <p:sp>
          <p:nvSpPr>
            <p:cNvPr id="30" name="Rectangle 29"/>
            <p:cNvSpPr/>
            <p:nvPr/>
          </p:nvSpPr>
          <p:spPr>
            <a:xfrm>
              <a:off x="197264" y="345236"/>
              <a:ext cx="6497377" cy="5055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solidFill>
                    <a:srgbClr val="000000"/>
                  </a:solidFill>
                </a:rPr>
                <a:t>Question:  </a:t>
              </a:r>
              <a:r>
                <a:rPr lang="en-US" sz="1400" dirty="0">
                  <a:solidFill>
                    <a:srgbClr val="000000"/>
                  </a:solidFill>
                </a:rPr>
                <a:t>How does this lab activity simulate lunar impacts of meteoroids activity?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7264" y="850753"/>
              <a:ext cx="6497377" cy="6041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solidFill>
                    <a:srgbClr val="000000"/>
                  </a:solidFill>
                </a:rPr>
                <a:t>Claim</a:t>
              </a:r>
              <a:r>
                <a:rPr lang="en-US" sz="1400" b="1" dirty="0" smtClean="0">
                  <a:solidFill>
                    <a:srgbClr val="000000"/>
                  </a:solidFill>
                </a:rPr>
                <a:t>: </a:t>
              </a:r>
              <a:r>
                <a:rPr lang="en-US" sz="1100" i="1" dirty="0" smtClean="0">
                  <a:solidFill>
                    <a:srgbClr val="000000"/>
                  </a:solidFill>
                </a:rPr>
                <a:t>(</a:t>
              </a:r>
              <a:r>
                <a:rPr lang="en-US" sz="1100" i="1" dirty="0" smtClean="0">
                  <a:solidFill>
                    <a:srgbClr val="000000"/>
                  </a:solidFill>
                </a:rPr>
                <a:t>A statement that </a:t>
              </a:r>
              <a:r>
                <a:rPr lang="en-US" sz="1100" i="1" dirty="0" smtClean="0">
                  <a:solidFill>
                    <a:srgbClr val="000000"/>
                  </a:solidFill>
                </a:rPr>
                <a:t>answers </a:t>
              </a:r>
              <a:r>
                <a:rPr lang="en-US" sz="1100" i="1" dirty="0" smtClean="0">
                  <a:solidFill>
                    <a:srgbClr val="000000"/>
                  </a:solidFill>
                </a:rPr>
                <a:t>the question.</a:t>
              </a:r>
              <a:r>
                <a:rPr lang="en-US" sz="1100" i="1" dirty="0" smtClean="0">
                  <a:solidFill>
                    <a:srgbClr val="000000"/>
                  </a:solidFill>
                </a:rPr>
                <a:t>)</a:t>
              </a:r>
            </a:p>
            <a:p>
              <a:endParaRPr lang="en-US" sz="1100" i="1" dirty="0">
                <a:solidFill>
                  <a:srgbClr val="000000"/>
                </a:solidFill>
              </a:endParaRPr>
            </a:p>
            <a:p>
              <a:endParaRPr lang="en-US" sz="1100" i="1" dirty="0">
                <a:solidFill>
                  <a:srgbClr val="000000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7264" y="1454908"/>
              <a:ext cx="3254853" cy="139324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solidFill>
                    <a:srgbClr val="000000"/>
                  </a:solidFill>
                </a:rPr>
                <a:t>Evidence: </a:t>
              </a:r>
              <a:r>
                <a:rPr lang="en-US" sz="1100" i="1" dirty="0" smtClean="0">
                  <a:solidFill>
                    <a:srgbClr val="000000"/>
                  </a:solidFill>
                </a:rPr>
                <a:t>(Fact that supports</a:t>
              </a:r>
              <a:r>
                <a:rPr lang="en-US" sz="1100" i="1" dirty="0">
                  <a:solidFill>
                    <a:srgbClr val="000000"/>
                  </a:solidFill>
                </a:rPr>
                <a:t> </a:t>
              </a:r>
              <a:r>
                <a:rPr lang="en-US" sz="1100" i="1" dirty="0" smtClean="0">
                  <a:solidFill>
                    <a:srgbClr val="000000"/>
                  </a:solidFill>
                </a:rPr>
                <a:t>the claim.)</a:t>
              </a:r>
            </a:p>
            <a:p>
              <a:endParaRPr lang="en-US" sz="1200" i="1" dirty="0">
                <a:solidFill>
                  <a:srgbClr val="000000"/>
                </a:solidFill>
              </a:endParaRPr>
            </a:p>
            <a:p>
              <a:endParaRPr lang="en-US" sz="1200" i="1" dirty="0" smtClean="0">
                <a:solidFill>
                  <a:srgbClr val="000000"/>
                </a:solidFill>
              </a:endParaRPr>
            </a:p>
            <a:p>
              <a:endParaRPr lang="en-US" sz="1200" i="1" dirty="0">
                <a:solidFill>
                  <a:srgbClr val="000000"/>
                </a:solidFill>
              </a:endParaRPr>
            </a:p>
            <a:p>
              <a:endParaRPr lang="en-US" sz="1200" i="1" dirty="0">
                <a:solidFill>
                  <a:srgbClr val="000000"/>
                </a:solidFill>
              </a:endParaRPr>
            </a:p>
            <a:p>
              <a:endParaRPr lang="en-US" sz="1200" i="1" dirty="0">
                <a:solidFill>
                  <a:srgbClr val="000000"/>
                </a:solidFill>
              </a:endParaRPr>
            </a:p>
            <a:p>
              <a:endParaRPr lang="en-US" sz="1200" i="1" dirty="0">
                <a:solidFill>
                  <a:srgbClr val="0000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97264" y="2852601"/>
              <a:ext cx="3254853" cy="14144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solidFill>
                    <a:srgbClr val="000000"/>
                  </a:solidFill>
                </a:rPr>
                <a:t>Evidence:</a:t>
              </a:r>
            </a:p>
            <a:p>
              <a:endParaRPr lang="en-US" sz="1200" i="1" dirty="0">
                <a:solidFill>
                  <a:srgbClr val="000000"/>
                </a:solidFill>
              </a:endParaRPr>
            </a:p>
            <a:p>
              <a:endParaRPr lang="en-US" sz="1200" i="1" dirty="0" smtClean="0">
                <a:solidFill>
                  <a:srgbClr val="000000"/>
                </a:solidFill>
              </a:endParaRPr>
            </a:p>
            <a:p>
              <a:endParaRPr lang="en-US" sz="1200" i="1" dirty="0">
                <a:solidFill>
                  <a:srgbClr val="000000"/>
                </a:solidFill>
              </a:endParaRPr>
            </a:p>
            <a:p>
              <a:endParaRPr lang="en-US" sz="1200" i="1" dirty="0" smtClean="0">
                <a:solidFill>
                  <a:srgbClr val="000000"/>
                </a:solidFill>
              </a:endParaRPr>
            </a:p>
            <a:p>
              <a:endParaRPr lang="en-US" sz="1200" i="1" dirty="0">
                <a:solidFill>
                  <a:srgbClr val="000000"/>
                </a:solidFill>
              </a:endParaRPr>
            </a:p>
            <a:p>
              <a:endParaRPr lang="en-US" sz="1200" i="1" dirty="0">
                <a:solidFill>
                  <a:srgbClr val="00000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439788" y="1459352"/>
              <a:ext cx="3254853" cy="13888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solidFill>
                    <a:srgbClr val="000000"/>
                  </a:solidFill>
                </a:rPr>
                <a:t>Reasoning: </a:t>
              </a:r>
              <a:r>
                <a:rPr lang="en-US" sz="1100" i="1" dirty="0" smtClean="0">
                  <a:solidFill>
                    <a:srgbClr val="000000"/>
                  </a:solidFill>
                </a:rPr>
                <a:t>(Explanation that links the evidence to</a:t>
              </a:r>
            </a:p>
            <a:p>
              <a:r>
                <a:rPr lang="en-US" sz="1100" i="1" dirty="0">
                  <a:solidFill>
                    <a:srgbClr val="000000"/>
                  </a:solidFill>
                </a:rPr>
                <a:t>t</a:t>
              </a:r>
              <a:r>
                <a:rPr lang="en-US" sz="1100" i="1" dirty="0" smtClean="0">
                  <a:solidFill>
                    <a:srgbClr val="000000"/>
                  </a:solidFill>
                </a:rPr>
                <a:t>he claim.)</a:t>
              </a:r>
            </a:p>
            <a:p>
              <a:endParaRPr lang="en-US" sz="1200" i="1" dirty="0" smtClean="0">
                <a:solidFill>
                  <a:srgbClr val="000000"/>
                </a:solidFill>
              </a:endParaRPr>
            </a:p>
            <a:p>
              <a:endParaRPr lang="en-US" sz="1200" i="1" dirty="0">
                <a:solidFill>
                  <a:srgbClr val="000000"/>
                </a:solidFill>
              </a:endParaRPr>
            </a:p>
            <a:p>
              <a:endParaRPr lang="en-US" sz="1200" i="1" dirty="0">
                <a:solidFill>
                  <a:srgbClr val="000000"/>
                </a:solidFill>
              </a:endParaRPr>
            </a:p>
            <a:p>
              <a:endParaRPr lang="en-US" sz="1200" i="1" dirty="0">
                <a:solidFill>
                  <a:srgbClr val="000000"/>
                </a:solidFill>
              </a:endParaRPr>
            </a:p>
            <a:p>
              <a:endParaRPr lang="en-US" sz="1200" i="1" dirty="0">
                <a:solidFill>
                  <a:srgbClr val="000000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439788" y="2848158"/>
              <a:ext cx="3254853" cy="141892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solidFill>
                    <a:srgbClr val="000000"/>
                  </a:solidFill>
                </a:rPr>
                <a:t>Reasoning:</a:t>
              </a:r>
            </a:p>
            <a:p>
              <a:endParaRPr lang="en-US" sz="1200" i="1" dirty="0">
                <a:solidFill>
                  <a:srgbClr val="000000"/>
                </a:solidFill>
              </a:endParaRPr>
            </a:p>
            <a:p>
              <a:endParaRPr lang="en-US" sz="1200" i="1" dirty="0" smtClean="0">
                <a:solidFill>
                  <a:srgbClr val="000000"/>
                </a:solidFill>
              </a:endParaRPr>
            </a:p>
            <a:p>
              <a:endParaRPr lang="en-US" sz="1200" i="1" dirty="0">
                <a:solidFill>
                  <a:srgbClr val="000000"/>
                </a:solidFill>
              </a:endParaRPr>
            </a:p>
            <a:p>
              <a:endParaRPr lang="en-US" sz="1200" i="1" dirty="0" smtClean="0">
                <a:solidFill>
                  <a:srgbClr val="000000"/>
                </a:solidFill>
              </a:endParaRPr>
            </a:p>
            <a:p>
              <a:endParaRPr lang="en-US" sz="1200" i="1" dirty="0">
                <a:solidFill>
                  <a:srgbClr val="000000"/>
                </a:solidFill>
              </a:endParaRPr>
            </a:p>
            <a:p>
              <a:endParaRPr lang="en-US" sz="1200" i="1" dirty="0">
                <a:solidFill>
                  <a:srgbClr val="00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97263" y="24655"/>
              <a:ext cx="6497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Constructing Scientific Explanations:  C-E-R</a:t>
              </a:r>
              <a:endParaRPr lang="en-US" sz="1400" b="1" dirty="0"/>
            </a:p>
          </p:txBody>
        </p:sp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13070" y="2258207"/>
              <a:ext cx="653436" cy="286149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25399" y="3631247"/>
              <a:ext cx="653436" cy="286149"/>
            </a:xfrm>
            <a:prstGeom prst="rect">
              <a:avLst/>
            </a:prstGeom>
          </p:spPr>
        </p:pic>
        <p:sp>
          <p:nvSpPr>
            <p:cNvPr id="39" name="Left-Right Arrow 38"/>
            <p:cNvSpPr/>
            <p:nvPr/>
          </p:nvSpPr>
          <p:spPr>
            <a:xfrm>
              <a:off x="3217866" y="2569016"/>
              <a:ext cx="474666" cy="155839"/>
            </a:xfrm>
            <a:prstGeom prst="left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Left-Right Arrow 39"/>
            <p:cNvSpPr/>
            <p:nvPr/>
          </p:nvSpPr>
          <p:spPr>
            <a:xfrm>
              <a:off x="3217866" y="3966720"/>
              <a:ext cx="474666" cy="155839"/>
            </a:xfrm>
            <a:prstGeom prst="left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1343622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34</TotalTime>
  <Words>123</Words>
  <Application>Microsoft Macintosh PowerPoint</Application>
  <PresentationFormat>On-screen Show (4:3)</PresentationFormat>
  <Paragraphs>47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Wach</dc:creator>
  <cp:lastModifiedBy>Mike Wach</cp:lastModifiedBy>
  <cp:revision>8</cp:revision>
  <cp:lastPrinted>2015-09-10T03:30:36Z</cp:lastPrinted>
  <dcterms:created xsi:type="dcterms:W3CDTF">2015-09-10T02:26:05Z</dcterms:created>
  <dcterms:modified xsi:type="dcterms:W3CDTF">2015-09-10T03:32:15Z</dcterms:modified>
</cp:coreProperties>
</file>