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00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1271-9C70-BA48-BB95-D7899B14E8F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FBBE-17D0-224A-9209-5BB598C1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3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1271-9C70-BA48-BB95-D7899B14E8F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FBBE-17D0-224A-9209-5BB598C1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7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1271-9C70-BA48-BB95-D7899B14E8F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FBBE-17D0-224A-9209-5BB598C1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0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1271-9C70-BA48-BB95-D7899B14E8F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FBBE-17D0-224A-9209-5BB598C1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4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1271-9C70-BA48-BB95-D7899B14E8F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FBBE-17D0-224A-9209-5BB598C1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7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1271-9C70-BA48-BB95-D7899B14E8F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FBBE-17D0-224A-9209-5BB598C1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1271-9C70-BA48-BB95-D7899B14E8F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FBBE-17D0-224A-9209-5BB598C1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1271-9C70-BA48-BB95-D7899B14E8F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FBBE-17D0-224A-9209-5BB598C1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08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1271-9C70-BA48-BB95-D7899B14E8F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FBBE-17D0-224A-9209-5BB598C1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1271-9C70-BA48-BB95-D7899B14E8F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FBBE-17D0-224A-9209-5BB598C1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7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1271-9C70-BA48-BB95-D7899B14E8F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FBBE-17D0-224A-9209-5BB598C1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5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91271-9C70-BA48-BB95-D7899B14E8FA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FBBE-17D0-224A-9209-5BB598C1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4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cademic.brooklyn.cuny.edu/geology/leveson/core/linksa/printshop.html" TargetMode="External"/><Relationship Id="rId2" Type="http://schemas.openxmlformats.org/officeDocument/2006/relationships/hyperlink" Target="http://academic.brooklyn.cuny.edu/geology/leveson/core/linksa/mineral_invest_intro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69062" y="3481472"/>
            <a:ext cx="327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Mrs. Wach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4CBBD8-B58A-49C9-8DF5-20757F03C8B7}"/>
              </a:ext>
            </a:extLst>
          </p:cNvPr>
          <p:cNvSpPr txBox="1"/>
          <p:nvPr/>
        </p:nvSpPr>
        <p:spPr>
          <a:xfrm>
            <a:off x="0" y="137577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Ch. 2.1 Mineral Investigation Interactive Lab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8F6D08-12B6-41F7-A9A8-E464E9DB7CFD}"/>
              </a:ext>
            </a:extLst>
          </p:cNvPr>
          <p:cNvSpPr txBox="1"/>
          <p:nvPr/>
        </p:nvSpPr>
        <p:spPr>
          <a:xfrm>
            <a:off x="-1" y="529351"/>
            <a:ext cx="68579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Name:  </a:t>
            </a:r>
            <a:r>
              <a:rPr lang="en-US" sz="1400" u="sng" dirty="0"/>
              <a:t>					</a:t>
            </a:r>
            <a:r>
              <a:rPr lang="en-US" sz="1400" dirty="0"/>
              <a:t>	Class: </a:t>
            </a:r>
            <a:r>
              <a:rPr lang="en-US" sz="1400" u="sng" dirty="0"/>
              <a:t>			</a:t>
            </a:r>
            <a:r>
              <a:rPr lang="en-US" sz="1400" dirty="0"/>
              <a:t> 	Date: </a:t>
            </a:r>
            <a:r>
              <a:rPr lang="en-US" sz="1400" u="sng" dirty="0"/>
              <a:t>			</a:t>
            </a:r>
            <a:endParaRPr lang="en-US" sz="1400" dirty="0"/>
          </a:p>
          <a:p>
            <a:r>
              <a:rPr lang="en-US" sz="1400" dirty="0">
                <a:hlinkClick r:id="rId2"/>
              </a:rPr>
              <a:t>http://academic.brooklyn.cuny.edu/geology/leveson/core/linksa/mineral_invest_intro.html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>
                <a:hlinkClick r:id="rId3"/>
              </a:rPr>
              <a:t>http://academic.brooklyn.cuny.edu/geology/leveson/core/linksa/printshop.html</a:t>
            </a:r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CEF110-D08A-497F-BDD6-4A518648B8AE}"/>
              </a:ext>
            </a:extLst>
          </p:cNvPr>
          <p:cNvSpPr/>
          <p:nvPr/>
        </p:nvSpPr>
        <p:spPr>
          <a:xfrm>
            <a:off x="269820" y="1496422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Sample #: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D1400A-1434-4DE8-8725-94676F1DC023}"/>
              </a:ext>
            </a:extLst>
          </p:cNvPr>
          <p:cNvSpPr/>
          <p:nvPr/>
        </p:nvSpPr>
        <p:spPr>
          <a:xfrm>
            <a:off x="269820" y="1763387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Color(s):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CE4446-0FC2-4749-BF21-8B6747E77878}"/>
              </a:ext>
            </a:extLst>
          </p:cNvPr>
          <p:cNvSpPr/>
          <p:nvPr/>
        </p:nvSpPr>
        <p:spPr>
          <a:xfrm>
            <a:off x="269819" y="2030352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Streak: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0D65A3-626D-4E92-98AE-C8DD84832FBD}"/>
              </a:ext>
            </a:extLst>
          </p:cNvPr>
          <p:cNvSpPr/>
          <p:nvPr/>
        </p:nvSpPr>
        <p:spPr>
          <a:xfrm>
            <a:off x="269821" y="2280362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Hardness: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E4F006-CEE0-42F0-B0B8-184F118CF194}"/>
              </a:ext>
            </a:extLst>
          </p:cNvPr>
          <p:cNvSpPr/>
          <p:nvPr/>
        </p:nvSpPr>
        <p:spPr>
          <a:xfrm>
            <a:off x="269821" y="2547327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Crystal Shape: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B78E1B-06F1-4306-95C7-EEA5EE50D013}"/>
              </a:ext>
            </a:extLst>
          </p:cNvPr>
          <p:cNvSpPr/>
          <p:nvPr/>
        </p:nvSpPr>
        <p:spPr>
          <a:xfrm>
            <a:off x="269820" y="2814292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Breakage: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B703ED-0E89-49F2-8D6C-52F94DC7AAF9}"/>
              </a:ext>
            </a:extLst>
          </p:cNvPr>
          <p:cNvSpPr/>
          <p:nvPr/>
        </p:nvSpPr>
        <p:spPr>
          <a:xfrm>
            <a:off x="269819" y="3082989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Density: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79D67A-7A03-408C-AD74-B8458E7DD8A5}"/>
              </a:ext>
            </a:extLst>
          </p:cNvPr>
          <p:cNvSpPr/>
          <p:nvPr/>
        </p:nvSpPr>
        <p:spPr>
          <a:xfrm>
            <a:off x="269819" y="3349954"/>
            <a:ext cx="3043003" cy="633503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Miscellaneous Visual Properties: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D0EC43-9292-47DA-BACE-B79EC22DD218}"/>
              </a:ext>
            </a:extLst>
          </p:cNvPr>
          <p:cNvSpPr/>
          <p:nvPr/>
        </p:nvSpPr>
        <p:spPr>
          <a:xfrm>
            <a:off x="269821" y="3967347"/>
            <a:ext cx="3043003" cy="633503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Miscellaneous Non-Visual Properties: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2015E3-93B1-4A37-82B9-96D9AB0FA64A}"/>
              </a:ext>
            </a:extLst>
          </p:cNvPr>
          <p:cNvSpPr/>
          <p:nvPr/>
        </p:nvSpPr>
        <p:spPr>
          <a:xfrm>
            <a:off x="269821" y="4600850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MINERAL NAME: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BACD57-AC1E-42D8-B30D-5CE99CEACFF1}"/>
              </a:ext>
            </a:extLst>
          </p:cNvPr>
          <p:cNvSpPr/>
          <p:nvPr/>
        </p:nvSpPr>
        <p:spPr>
          <a:xfrm>
            <a:off x="3602356" y="1492401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Sample #: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9BC409-C0AD-4EA9-AA80-AC110F35145E}"/>
              </a:ext>
            </a:extLst>
          </p:cNvPr>
          <p:cNvSpPr/>
          <p:nvPr/>
        </p:nvSpPr>
        <p:spPr>
          <a:xfrm>
            <a:off x="3602356" y="1759366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Color(s):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ACCFF4-52D0-4550-8F48-B0970EBE2C38}"/>
              </a:ext>
            </a:extLst>
          </p:cNvPr>
          <p:cNvSpPr/>
          <p:nvPr/>
        </p:nvSpPr>
        <p:spPr>
          <a:xfrm>
            <a:off x="3602355" y="2026331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Streak: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D04F4EF-ADCF-42A8-96DD-EB1A60B26561}"/>
              </a:ext>
            </a:extLst>
          </p:cNvPr>
          <p:cNvSpPr/>
          <p:nvPr/>
        </p:nvSpPr>
        <p:spPr>
          <a:xfrm>
            <a:off x="3602357" y="2276341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Hardness: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0C751CE-A36B-4CB9-8132-55486F00407A}"/>
              </a:ext>
            </a:extLst>
          </p:cNvPr>
          <p:cNvSpPr/>
          <p:nvPr/>
        </p:nvSpPr>
        <p:spPr>
          <a:xfrm>
            <a:off x="3602357" y="2543306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Crystal Shape: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161982-C799-4237-A4B7-BCEC714335A6}"/>
              </a:ext>
            </a:extLst>
          </p:cNvPr>
          <p:cNvSpPr/>
          <p:nvPr/>
        </p:nvSpPr>
        <p:spPr>
          <a:xfrm>
            <a:off x="3602356" y="2810271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Breakage: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BAC02B8-2CC9-4125-A463-924134192799}"/>
              </a:ext>
            </a:extLst>
          </p:cNvPr>
          <p:cNvSpPr/>
          <p:nvPr/>
        </p:nvSpPr>
        <p:spPr>
          <a:xfrm>
            <a:off x="3602355" y="3078968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Density: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34B0E3C-7E2A-4C5B-A85D-7BC8B781D78C}"/>
              </a:ext>
            </a:extLst>
          </p:cNvPr>
          <p:cNvSpPr/>
          <p:nvPr/>
        </p:nvSpPr>
        <p:spPr>
          <a:xfrm>
            <a:off x="3602355" y="3345933"/>
            <a:ext cx="3043003" cy="633503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Miscellaneous Visual Properties: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0A81AB0-5B69-4B40-B4EE-9B1053EFDAEE}"/>
              </a:ext>
            </a:extLst>
          </p:cNvPr>
          <p:cNvSpPr/>
          <p:nvPr/>
        </p:nvSpPr>
        <p:spPr>
          <a:xfrm>
            <a:off x="3602357" y="3963326"/>
            <a:ext cx="3043003" cy="633503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Miscellaneous Non-Visual Properties: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6A6DA1C-F795-4375-8575-CCCFEA6DA447}"/>
              </a:ext>
            </a:extLst>
          </p:cNvPr>
          <p:cNvSpPr/>
          <p:nvPr/>
        </p:nvSpPr>
        <p:spPr>
          <a:xfrm>
            <a:off x="3602357" y="4596829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MINERAL NAME: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BF5AFE6-D5F3-47A4-B89A-864269BCEC6C}"/>
              </a:ext>
            </a:extLst>
          </p:cNvPr>
          <p:cNvSpPr txBox="1"/>
          <p:nvPr/>
        </p:nvSpPr>
        <p:spPr>
          <a:xfrm>
            <a:off x="2369063" y="7051019"/>
            <a:ext cx="327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Mrs. Wach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C29012E-DB44-4809-9279-2FBBC9705831}"/>
              </a:ext>
            </a:extLst>
          </p:cNvPr>
          <p:cNvSpPr/>
          <p:nvPr/>
        </p:nvSpPr>
        <p:spPr>
          <a:xfrm>
            <a:off x="269821" y="5065969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Sample #: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832449D-8CC6-46A0-BD07-55FCCA5E3D43}"/>
              </a:ext>
            </a:extLst>
          </p:cNvPr>
          <p:cNvSpPr/>
          <p:nvPr/>
        </p:nvSpPr>
        <p:spPr>
          <a:xfrm>
            <a:off x="269821" y="5332934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Color(s):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EEF66BD-054F-43EC-ACF1-2D189064EB5B}"/>
              </a:ext>
            </a:extLst>
          </p:cNvPr>
          <p:cNvSpPr/>
          <p:nvPr/>
        </p:nvSpPr>
        <p:spPr>
          <a:xfrm>
            <a:off x="269820" y="5599899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Streak: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05546EB-C7C9-4333-AEF1-932950466828}"/>
              </a:ext>
            </a:extLst>
          </p:cNvPr>
          <p:cNvSpPr/>
          <p:nvPr/>
        </p:nvSpPr>
        <p:spPr>
          <a:xfrm>
            <a:off x="269822" y="5849909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Hardness: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0D9CB5F-3CD5-49B1-BA32-47790D02C3F6}"/>
              </a:ext>
            </a:extLst>
          </p:cNvPr>
          <p:cNvSpPr/>
          <p:nvPr/>
        </p:nvSpPr>
        <p:spPr>
          <a:xfrm>
            <a:off x="269822" y="6116874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Crystal Shape: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91F0CDA-B5ED-43CD-9BC6-805CC3545163}"/>
              </a:ext>
            </a:extLst>
          </p:cNvPr>
          <p:cNvSpPr/>
          <p:nvPr/>
        </p:nvSpPr>
        <p:spPr>
          <a:xfrm>
            <a:off x="269821" y="6383839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Breakage: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635AA43-683B-4541-9720-356EDAD6DA47}"/>
              </a:ext>
            </a:extLst>
          </p:cNvPr>
          <p:cNvSpPr/>
          <p:nvPr/>
        </p:nvSpPr>
        <p:spPr>
          <a:xfrm>
            <a:off x="269820" y="6652536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Density: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F9CE4FC-1170-4BB7-997D-242A1FEC00B8}"/>
              </a:ext>
            </a:extLst>
          </p:cNvPr>
          <p:cNvSpPr/>
          <p:nvPr/>
        </p:nvSpPr>
        <p:spPr>
          <a:xfrm>
            <a:off x="269820" y="6919501"/>
            <a:ext cx="3043003" cy="633503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Miscellaneous Visual Properties: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19AC403-48D4-4EB5-AB4B-4726CC62637F}"/>
              </a:ext>
            </a:extLst>
          </p:cNvPr>
          <p:cNvSpPr/>
          <p:nvPr/>
        </p:nvSpPr>
        <p:spPr>
          <a:xfrm>
            <a:off x="269822" y="7536894"/>
            <a:ext cx="3043003" cy="633503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Miscellaneous Non-Visual Properties: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4B801EB-CC8C-47A0-900B-EA751A079170}"/>
              </a:ext>
            </a:extLst>
          </p:cNvPr>
          <p:cNvSpPr/>
          <p:nvPr/>
        </p:nvSpPr>
        <p:spPr>
          <a:xfrm>
            <a:off x="269822" y="8170397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MINERAL NAME: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991C746-5BBD-4E07-9D2C-450C73B63B17}"/>
              </a:ext>
            </a:extLst>
          </p:cNvPr>
          <p:cNvSpPr/>
          <p:nvPr/>
        </p:nvSpPr>
        <p:spPr>
          <a:xfrm>
            <a:off x="3602357" y="5061948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Sample #: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5FCA694-A603-489C-A723-1D5B779BFB88}"/>
              </a:ext>
            </a:extLst>
          </p:cNvPr>
          <p:cNvSpPr/>
          <p:nvPr/>
        </p:nvSpPr>
        <p:spPr>
          <a:xfrm>
            <a:off x="3602357" y="5328913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Color(s):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497B67F-836B-4B45-A56B-8C5CCB137237}"/>
              </a:ext>
            </a:extLst>
          </p:cNvPr>
          <p:cNvSpPr/>
          <p:nvPr/>
        </p:nvSpPr>
        <p:spPr>
          <a:xfrm>
            <a:off x="3602356" y="5595878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Streak: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6D6243-1A83-4DF2-AD50-58D201BC08F5}"/>
              </a:ext>
            </a:extLst>
          </p:cNvPr>
          <p:cNvSpPr/>
          <p:nvPr/>
        </p:nvSpPr>
        <p:spPr>
          <a:xfrm>
            <a:off x="3602358" y="5845888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Hardness: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5972BA0-5B40-47DD-8C75-D3781D75A356}"/>
              </a:ext>
            </a:extLst>
          </p:cNvPr>
          <p:cNvSpPr/>
          <p:nvPr/>
        </p:nvSpPr>
        <p:spPr>
          <a:xfrm>
            <a:off x="3602358" y="6112853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Crystal Shape: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5790437-0E24-4FD1-ACD9-1130ECBB47A8}"/>
              </a:ext>
            </a:extLst>
          </p:cNvPr>
          <p:cNvSpPr/>
          <p:nvPr/>
        </p:nvSpPr>
        <p:spPr>
          <a:xfrm>
            <a:off x="3602357" y="6379818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Breakage: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7C378DC-C9DD-4587-98CD-4E098095B7D0}"/>
              </a:ext>
            </a:extLst>
          </p:cNvPr>
          <p:cNvSpPr/>
          <p:nvPr/>
        </p:nvSpPr>
        <p:spPr>
          <a:xfrm>
            <a:off x="3602356" y="6648515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Density: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C4470B5-FD40-48C3-ADB0-EDBE0B907D27}"/>
              </a:ext>
            </a:extLst>
          </p:cNvPr>
          <p:cNvSpPr/>
          <p:nvPr/>
        </p:nvSpPr>
        <p:spPr>
          <a:xfrm>
            <a:off x="3602356" y="6915480"/>
            <a:ext cx="3043003" cy="633503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Miscellaneous Visual Properties: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476159B-D1A2-4D64-B598-8351E04A15E3}"/>
              </a:ext>
            </a:extLst>
          </p:cNvPr>
          <p:cNvSpPr/>
          <p:nvPr/>
        </p:nvSpPr>
        <p:spPr>
          <a:xfrm>
            <a:off x="3602358" y="7532873"/>
            <a:ext cx="3043003" cy="633503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Miscellaneous Non-Visual Properties: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7F287D0-82D1-42F1-9C6E-BEF129DCD839}"/>
              </a:ext>
            </a:extLst>
          </p:cNvPr>
          <p:cNvSpPr/>
          <p:nvPr/>
        </p:nvSpPr>
        <p:spPr>
          <a:xfrm>
            <a:off x="3602358" y="8166376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MINERAL NAME:</a:t>
            </a:r>
          </a:p>
        </p:txBody>
      </p:sp>
    </p:spTree>
    <p:extLst>
      <p:ext uri="{BB962C8B-B14F-4D97-AF65-F5344CB8AC3E}">
        <p14:creationId xmlns:p14="http://schemas.microsoft.com/office/powerpoint/2010/main" val="115718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69062" y="3481472"/>
            <a:ext cx="3275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Mrs. Wach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CEF110-D08A-497F-BDD6-4A518648B8AE}"/>
              </a:ext>
            </a:extLst>
          </p:cNvPr>
          <p:cNvSpPr/>
          <p:nvPr/>
        </p:nvSpPr>
        <p:spPr>
          <a:xfrm>
            <a:off x="269820" y="1496422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Sample #: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D1400A-1434-4DE8-8725-94676F1DC023}"/>
              </a:ext>
            </a:extLst>
          </p:cNvPr>
          <p:cNvSpPr/>
          <p:nvPr/>
        </p:nvSpPr>
        <p:spPr>
          <a:xfrm>
            <a:off x="269820" y="1763387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Color(s):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CE4446-0FC2-4749-BF21-8B6747E77878}"/>
              </a:ext>
            </a:extLst>
          </p:cNvPr>
          <p:cNvSpPr/>
          <p:nvPr/>
        </p:nvSpPr>
        <p:spPr>
          <a:xfrm>
            <a:off x="269819" y="2030352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Streak: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0D65A3-626D-4E92-98AE-C8DD84832FBD}"/>
              </a:ext>
            </a:extLst>
          </p:cNvPr>
          <p:cNvSpPr/>
          <p:nvPr/>
        </p:nvSpPr>
        <p:spPr>
          <a:xfrm>
            <a:off x="269821" y="2280362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Hardness: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E4F006-CEE0-42F0-B0B8-184F118CF194}"/>
              </a:ext>
            </a:extLst>
          </p:cNvPr>
          <p:cNvSpPr/>
          <p:nvPr/>
        </p:nvSpPr>
        <p:spPr>
          <a:xfrm>
            <a:off x="269821" y="2547327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Crystal Shape: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B78E1B-06F1-4306-95C7-EEA5EE50D013}"/>
              </a:ext>
            </a:extLst>
          </p:cNvPr>
          <p:cNvSpPr/>
          <p:nvPr/>
        </p:nvSpPr>
        <p:spPr>
          <a:xfrm>
            <a:off x="269820" y="2814292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Breakage: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B703ED-0E89-49F2-8D6C-52F94DC7AAF9}"/>
              </a:ext>
            </a:extLst>
          </p:cNvPr>
          <p:cNvSpPr/>
          <p:nvPr/>
        </p:nvSpPr>
        <p:spPr>
          <a:xfrm>
            <a:off x="269819" y="3082989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Density: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79D67A-7A03-408C-AD74-B8458E7DD8A5}"/>
              </a:ext>
            </a:extLst>
          </p:cNvPr>
          <p:cNvSpPr/>
          <p:nvPr/>
        </p:nvSpPr>
        <p:spPr>
          <a:xfrm>
            <a:off x="269819" y="3349954"/>
            <a:ext cx="3043003" cy="633503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Miscellaneous Visual Properties: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D0EC43-9292-47DA-BACE-B79EC22DD218}"/>
              </a:ext>
            </a:extLst>
          </p:cNvPr>
          <p:cNvSpPr/>
          <p:nvPr/>
        </p:nvSpPr>
        <p:spPr>
          <a:xfrm>
            <a:off x="269821" y="3967347"/>
            <a:ext cx="3043003" cy="633503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Miscellaneous Non-Visual Properties: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2015E3-93B1-4A37-82B9-96D9AB0FA64A}"/>
              </a:ext>
            </a:extLst>
          </p:cNvPr>
          <p:cNvSpPr/>
          <p:nvPr/>
        </p:nvSpPr>
        <p:spPr>
          <a:xfrm>
            <a:off x="269821" y="4600850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MINERAL NAME: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BACD57-AC1E-42D8-B30D-5CE99CEACFF1}"/>
              </a:ext>
            </a:extLst>
          </p:cNvPr>
          <p:cNvSpPr/>
          <p:nvPr/>
        </p:nvSpPr>
        <p:spPr>
          <a:xfrm>
            <a:off x="3602356" y="1492401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Sample #: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9BC409-C0AD-4EA9-AA80-AC110F35145E}"/>
              </a:ext>
            </a:extLst>
          </p:cNvPr>
          <p:cNvSpPr/>
          <p:nvPr/>
        </p:nvSpPr>
        <p:spPr>
          <a:xfrm>
            <a:off x="3602356" y="1759366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Color(s):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ACCFF4-52D0-4550-8F48-B0970EBE2C38}"/>
              </a:ext>
            </a:extLst>
          </p:cNvPr>
          <p:cNvSpPr/>
          <p:nvPr/>
        </p:nvSpPr>
        <p:spPr>
          <a:xfrm>
            <a:off x="3602355" y="2026331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Streak: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D04F4EF-ADCF-42A8-96DD-EB1A60B26561}"/>
              </a:ext>
            </a:extLst>
          </p:cNvPr>
          <p:cNvSpPr/>
          <p:nvPr/>
        </p:nvSpPr>
        <p:spPr>
          <a:xfrm>
            <a:off x="3602357" y="2276341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Hardness: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0C751CE-A36B-4CB9-8132-55486F00407A}"/>
              </a:ext>
            </a:extLst>
          </p:cNvPr>
          <p:cNvSpPr/>
          <p:nvPr/>
        </p:nvSpPr>
        <p:spPr>
          <a:xfrm>
            <a:off x="3602357" y="2543306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Crystal Shape: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161982-C799-4237-A4B7-BCEC714335A6}"/>
              </a:ext>
            </a:extLst>
          </p:cNvPr>
          <p:cNvSpPr/>
          <p:nvPr/>
        </p:nvSpPr>
        <p:spPr>
          <a:xfrm>
            <a:off x="3602356" y="2810271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Breakage: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BAC02B8-2CC9-4125-A463-924134192799}"/>
              </a:ext>
            </a:extLst>
          </p:cNvPr>
          <p:cNvSpPr/>
          <p:nvPr/>
        </p:nvSpPr>
        <p:spPr>
          <a:xfrm>
            <a:off x="3602355" y="3078968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Density: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34B0E3C-7E2A-4C5B-A85D-7BC8B781D78C}"/>
              </a:ext>
            </a:extLst>
          </p:cNvPr>
          <p:cNvSpPr/>
          <p:nvPr/>
        </p:nvSpPr>
        <p:spPr>
          <a:xfrm>
            <a:off x="3602355" y="3345933"/>
            <a:ext cx="3043003" cy="633503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Miscellaneous Visual Properties: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0A81AB0-5B69-4B40-B4EE-9B1053EFDAEE}"/>
              </a:ext>
            </a:extLst>
          </p:cNvPr>
          <p:cNvSpPr/>
          <p:nvPr/>
        </p:nvSpPr>
        <p:spPr>
          <a:xfrm>
            <a:off x="3602357" y="3963326"/>
            <a:ext cx="3043003" cy="633503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Miscellaneous Non-Visual Properties: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6A6DA1C-F795-4375-8575-CCCFEA6DA447}"/>
              </a:ext>
            </a:extLst>
          </p:cNvPr>
          <p:cNvSpPr/>
          <p:nvPr/>
        </p:nvSpPr>
        <p:spPr>
          <a:xfrm>
            <a:off x="3602357" y="4596829"/>
            <a:ext cx="3043003" cy="266965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MINERAL NAME:</a:t>
            </a:r>
          </a:p>
        </p:txBody>
      </p:sp>
    </p:spTree>
    <p:extLst>
      <p:ext uri="{BB962C8B-B14F-4D97-AF65-F5344CB8AC3E}">
        <p14:creationId xmlns:p14="http://schemas.microsoft.com/office/powerpoint/2010/main" val="386384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3571</TotalTime>
  <Words>186</Words>
  <Application>Microsoft Office PowerPoint</Application>
  <PresentationFormat>On-screen Show (4:3)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Margo Wach</cp:lastModifiedBy>
  <cp:revision>28</cp:revision>
  <cp:lastPrinted>2018-02-06T13:58:04Z</cp:lastPrinted>
  <dcterms:created xsi:type="dcterms:W3CDTF">2017-08-04T21:00:19Z</dcterms:created>
  <dcterms:modified xsi:type="dcterms:W3CDTF">2018-02-26T14:19:27Z</dcterms:modified>
</cp:coreProperties>
</file>