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5F2-739F-9D48-9179-05B1078CEC9E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17E-FE19-EB4C-BE5D-7B09FA5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6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5F2-739F-9D48-9179-05B1078CEC9E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17E-FE19-EB4C-BE5D-7B09FA5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1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5F2-739F-9D48-9179-05B1078CEC9E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17E-FE19-EB4C-BE5D-7B09FA5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0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5F2-739F-9D48-9179-05B1078CEC9E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17E-FE19-EB4C-BE5D-7B09FA5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0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5F2-739F-9D48-9179-05B1078CEC9E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17E-FE19-EB4C-BE5D-7B09FA5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2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5F2-739F-9D48-9179-05B1078CEC9E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17E-FE19-EB4C-BE5D-7B09FA5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4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5F2-739F-9D48-9179-05B1078CEC9E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17E-FE19-EB4C-BE5D-7B09FA5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6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5F2-739F-9D48-9179-05B1078CEC9E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17E-FE19-EB4C-BE5D-7B09FA5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3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5F2-739F-9D48-9179-05B1078CEC9E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17E-FE19-EB4C-BE5D-7B09FA5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2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5F2-739F-9D48-9179-05B1078CEC9E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17E-FE19-EB4C-BE5D-7B09FA5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0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385F2-739F-9D48-9179-05B1078CEC9E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217E-FE19-EB4C-BE5D-7B09FA5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3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385F2-739F-9D48-9179-05B1078CEC9E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3217E-FE19-EB4C-BE5D-7B09FA52A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7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0"/>
            <a:ext cx="76552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996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2</cp:revision>
  <cp:lastPrinted>2016-11-01T02:18:34Z</cp:lastPrinted>
  <dcterms:created xsi:type="dcterms:W3CDTF">2016-11-01T02:12:44Z</dcterms:created>
  <dcterms:modified xsi:type="dcterms:W3CDTF">2016-11-01T02:19:12Z</dcterms:modified>
</cp:coreProperties>
</file>