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5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5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6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2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9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5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05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8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7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1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E121F-7582-3C4A-9498-FA5D90ECDB2C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5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"/>
            <a:ext cx="9144000" cy="668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28606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1</cp:revision>
  <dcterms:created xsi:type="dcterms:W3CDTF">2019-01-08T06:07:27Z</dcterms:created>
  <dcterms:modified xsi:type="dcterms:W3CDTF">2019-01-08T06:07:57Z</dcterms:modified>
</cp:coreProperties>
</file>