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819" autoAdjust="0"/>
  </p:normalViewPr>
  <p:slideViewPr>
    <p:cSldViewPr snapToGrid="0" snapToObjects="1">
      <p:cViewPr>
        <p:scale>
          <a:sx n="139" d="100"/>
          <a:sy n="139" d="100"/>
        </p:scale>
        <p:origin x="-1072" y="4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0B89-4E40-9748-BD39-6C0E2BBDC3D4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1A6A-964E-634B-AA26-127A22C25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02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0B89-4E40-9748-BD39-6C0E2BBDC3D4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1A6A-964E-634B-AA26-127A22C25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856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0B89-4E40-9748-BD39-6C0E2BBDC3D4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1A6A-964E-634B-AA26-127A22C25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01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0B89-4E40-9748-BD39-6C0E2BBDC3D4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1A6A-964E-634B-AA26-127A22C25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09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0B89-4E40-9748-BD39-6C0E2BBDC3D4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1A6A-964E-634B-AA26-127A22C25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19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0B89-4E40-9748-BD39-6C0E2BBDC3D4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1A6A-964E-634B-AA26-127A22C25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20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0B89-4E40-9748-BD39-6C0E2BBDC3D4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1A6A-964E-634B-AA26-127A22C25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550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0B89-4E40-9748-BD39-6C0E2BBDC3D4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1A6A-964E-634B-AA26-127A22C25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855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0B89-4E40-9748-BD39-6C0E2BBDC3D4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1A6A-964E-634B-AA26-127A22C25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2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0B89-4E40-9748-BD39-6C0E2BBDC3D4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1A6A-964E-634B-AA26-127A22C25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88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0B89-4E40-9748-BD39-6C0E2BBDC3D4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A1A6A-964E-634B-AA26-127A22C25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065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F0B89-4E40-9748-BD39-6C0E2BBDC3D4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A1A6A-964E-634B-AA26-127A22C25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977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-1178594" y="-575640"/>
            <a:ext cx="5350134" cy="5619708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6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Giant Star</a:t>
            </a:r>
          </a:p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99450" y="999280"/>
            <a:ext cx="2333565" cy="4339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Stars are huge spheres of glowing </a:t>
            </a:r>
            <a:r>
              <a:rPr lang="en-US" sz="1200" u="sng" dirty="0" smtClean="0"/>
              <a:t>		</a:t>
            </a:r>
            <a:r>
              <a:rPr lang="en-US" sz="1200" dirty="0" smtClean="0"/>
              <a:t>.</a:t>
            </a:r>
          </a:p>
          <a:p>
            <a:endParaRPr lang="en-US" sz="1200" dirty="0"/>
          </a:p>
          <a:p>
            <a:r>
              <a:rPr lang="en-US" sz="1200" dirty="0" smtClean="0"/>
              <a:t>Stars are mostly made up of </a:t>
            </a:r>
          </a:p>
          <a:p>
            <a:r>
              <a:rPr lang="en-US" sz="1200" u="sng" dirty="0" smtClean="0"/>
              <a:t>			</a:t>
            </a:r>
            <a:r>
              <a:rPr lang="en-US" sz="1200" dirty="0" smtClean="0"/>
              <a:t>.</a:t>
            </a:r>
          </a:p>
          <a:p>
            <a:endParaRPr lang="en-US" sz="1200" dirty="0"/>
          </a:p>
          <a:p>
            <a:r>
              <a:rPr lang="en-US" sz="1200" dirty="0" smtClean="0"/>
              <a:t>Stars produce energy through the process of </a:t>
            </a:r>
          </a:p>
          <a:p>
            <a:r>
              <a:rPr lang="en-US" sz="1200" u="sng" dirty="0" smtClean="0"/>
              <a:t>				</a:t>
            </a:r>
            <a:r>
              <a:rPr lang="en-US" sz="1200" dirty="0" smtClean="0"/>
              <a:t>.</a:t>
            </a:r>
          </a:p>
          <a:p>
            <a:endParaRPr lang="en-US" sz="1200" dirty="0"/>
          </a:p>
          <a:p>
            <a:endParaRPr lang="en-US" sz="1200" dirty="0" smtClean="0"/>
          </a:p>
          <a:p>
            <a:r>
              <a:rPr lang="en-US" sz="1200" dirty="0" smtClean="0"/>
              <a:t>Astronomers classify stars by their physical characteristics, including:</a:t>
            </a:r>
          </a:p>
          <a:p>
            <a:endParaRPr lang="en-US" sz="1200" dirty="0"/>
          </a:p>
          <a:p>
            <a:r>
              <a:rPr lang="en-US" sz="1200" dirty="0" smtClean="0"/>
              <a:t>1) </a:t>
            </a:r>
            <a:r>
              <a:rPr lang="en-US" sz="1200" u="sng" dirty="0" smtClean="0"/>
              <a:t>				</a:t>
            </a:r>
            <a:endParaRPr lang="en-US" sz="1200" dirty="0" smtClean="0"/>
          </a:p>
          <a:p>
            <a:endParaRPr lang="en-US" sz="1200" dirty="0"/>
          </a:p>
          <a:p>
            <a:r>
              <a:rPr lang="en-US" sz="1200" dirty="0" smtClean="0"/>
              <a:t>2)</a:t>
            </a:r>
            <a:r>
              <a:rPr lang="en-US" sz="1200" u="sng" dirty="0" smtClean="0"/>
              <a:t>				</a:t>
            </a:r>
          </a:p>
          <a:p>
            <a:endParaRPr lang="en-US" sz="1200" u="sng" dirty="0"/>
          </a:p>
          <a:p>
            <a:r>
              <a:rPr lang="en-US" sz="1200" dirty="0" smtClean="0"/>
              <a:t>3)</a:t>
            </a:r>
            <a:r>
              <a:rPr lang="en-US" sz="1200" u="sng" dirty="0" smtClean="0"/>
              <a:t>				</a:t>
            </a:r>
          </a:p>
          <a:p>
            <a:endParaRPr lang="en-US" sz="1200" u="sng" dirty="0"/>
          </a:p>
          <a:p>
            <a:r>
              <a:rPr lang="en-US" sz="1200" dirty="0" smtClean="0"/>
              <a:t>4)</a:t>
            </a:r>
            <a:r>
              <a:rPr lang="en-US" sz="1200" u="sng" dirty="0" smtClean="0"/>
              <a:t>				</a:t>
            </a:r>
            <a:endParaRPr lang="en-US" sz="1200" dirty="0" smtClean="0"/>
          </a:p>
          <a:p>
            <a:endParaRPr lang="en-US" sz="1200" dirty="0"/>
          </a:p>
          <a:p>
            <a:r>
              <a:rPr lang="en-US" sz="1200" dirty="0" smtClean="0"/>
              <a:t>5)</a:t>
            </a:r>
            <a:r>
              <a:rPr lang="en-US" sz="1200" u="sng" dirty="0" smtClean="0"/>
              <a:t>				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55822" y="5009544"/>
            <a:ext cx="2978463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 star’s color reveals its</a:t>
            </a:r>
          </a:p>
          <a:p>
            <a:endParaRPr lang="en-US" sz="1200" dirty="0" smtClean="0"/>
          </a:p>
          <a:p>
            <a:r>
              <a:rPr lang="en-US" sz="1200" u="sng" dirty="0"/>
              <a:t>	</a:t>
            </a:r>
            <a:r>
              <a:rPr lang="en-US" sz="1200" u="sng" dirty="0" smtClean="0"/>
              <a:t>			</a:t>
            </a:r>
            <a:r>
              <a:rPr lang="en-US" sz="1200" dirty="0" smtClean="0"/>
              <a:t>.</a:t>
            </a:r>
          </a:p>
          <a:p>
            <a:endParaRPr lang="en-US" sz="1200" u="sng" dirty="0"/>
          </a:p>
          <a:p>
            <a:r>
              <a:rPr lang="en-US" sz="1200" dirty="0" smtClean="0"/>
              <a:t>Red star surface temp. = </a:t>
            </a:r>
            <a:r>
              <a:rPr lang="en-US" sz="1200" u="sng" dirty="0" smtClean="0"/>
              <a:t>			</a:t>
            </a:r>
            <a:endParaRPr lang="en-US" sz="1200" dirty="0" smtClean="0"/>
          </a:p>
          <a:p>
            <a:endParaRPr lang="en-US" sz="1200" dirty="0"/>
          </a:p>
          <a:p>
            <a:r>
              <a:rPr lang="en-US" sz="1200" dirty="0" smtClean="0"/>
              <a:t>Yellow star surface temp = </a:t>
            </a:r>
            <a:r>
              <a:rPr lang="en-US" sz="1200" u="sng" dirty="0" smtClean="0"/>
              <a:t>			</a:t>
            </a:r>
          </a:p>
          <a:p>
            <a:endParaRPr lang="en-US" sz="1200" u="sng" dirty="0"/>
          </a:p>
          <a:p>
            <a:r>
              <a:rPr lang="en-US" sz="1200" dirty="0" smtClean="0"/>
              <a:t>Bluish star surface temp = </a:t>
            </a:r>
            <a:r>
              <a:rPr lang="en-US" sz="1200" u="sng" dirty="0" smtClean="0"/>
              <a:t>			</a:t>
            </a:r>
          </a:p>
          <a:p>
            <a:endParaRPr lang="en-US" sz="1200" u="sng" dirty="0"/>
          </a:p>
          <a:p>
            <a:endParaRPr lang="en-US" sz="1200" u="sng" dirty="0" smtClean="0"/>
          </a:p>
          <a:p>
            <a:r>
              <a:rPr lang="en-US" sz="1200" u="sng" dirty="0" smtClean="0"/>
              <a:t>BRIGHTNESS</a:t>
            </a:r>
            <a:endParaRPr lang="en-US" sz="1200" dirty="0" smtClean="0"/>
          </a:p>
          <a:p>
            <a:endParaRPr lang="en-US" sz="1200" dirty="0"/>
          </a:p>
          <a:p>
            <a:r>
              <a:rPr lang="en-US" sz="1200" dirty="0" smtClean="0"/>
              <a:t>Brightness is the amount of </a:t>
            </a:r>
            <a:r>
              <a:rPr lang="en-US" sz="1200" u="sng" dirty="0" smtClean="0"/>
              <a:t>			</a:t>
            </a:r>
            <a:endParaRPr lang="en-US" sz="1200" dirty="0" smtClean="0"/>
          </a:p>
          <a:p>
            <a:r>
              <a:rPr lang="en-US" sz="1200" dirty="0" smtClean="0"/>
              <a:t>a star gives off.</a:t>
            </a:r>
          </a:p>
          <a:p>
            <a:endParaRPr lang="en-US" sz="1200" dirty="0"/>
          </a:p>
          <a:p>
            <a:r>
              <a:rPr lang="en-US" sz="1200" dirty="0" smtClean="0"/>
              <a:t>A star’s ABSOLUTE brightness depends on its:</a:t>
            </a:r>
          </a:p>
          <a:p>
            <a:endParaRPr lang="en-US" sz="1200" dirty="0"/>
          </a:p>
          <a:p>
            <a:r>
              <a:rPr lang="en-US" sz="1200" dirty="0" smtClean="0"/>
              <a:t>1)</a:t>
            </a:r>
            <a:r>
              <a:rPr lang="en-US" sz="1200" u="sng" dirty="0" smtClean="0"/>
              <a:t>				</a:t>
            </a:r>
            <a:endParaRPr lang="en-US" sz="1200" dirty="0" smtClean="0"/>
          </a:p>
          <a:p>
            <a:endParaRPr lang="en-US" sz="1200" dirty="0"/>
          </a:p>
          <a:p>
            <a:r>
              <a:rPr lang="en-US" sz="1200" dirty="0" smtClean="0"/>
              <a:t>2)</a:t>
            </a:r>
            <a:r>
              <a:rPr lang="en-US" sz="1200" u="sng" dirty="0" smtClean="0"/>
              <a:t>				</a:t>
            </a:r>
            <a:endParaRPr lang="en-US" sz="12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2055688" y="4965052"/>
            <a:ext cx="164454" cy="2796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886643" y="2993589"/>
            <a:ext cx="1828800" cy="1828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6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Large Star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848004" y="3110940"/>
            <a:ext cx="685800" cy="685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6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13640" y="2781956"/>
            <a:ext cx="1133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Medium Star</a:t>
            </a:r>
            <a:endParaRPr lang="en-US" sz="1400" dirty="0"/>
          </a:p>
        </p:txBody>
      </p:sp>
      <p:sp>
        <p:nvSpPr>
          <p:cNvPr id="14" name="Oval 13"/>
          <p:cNvSpPr/>
          <p:nvPr/>
        </p:nvSpPr>
        <p:spPr>
          <a:xfrm>
            <a:off x="814061" y="2859816"/>
            <a:ext cx="73152" cy="76029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40000" dist="23000" dir="5400000" rotWithShape="0">
              <a:schemeClr val="bg1">
                <a:lumMod val="6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86643" y="2673290"/>
            <a:ext cx="1112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White Dwarf</a:t>
            </a:r>
            <a:endParaRPr lang="en-US" sz="1400" dirty="0"/>
          </a:p>
        </p:txBody>
      </p:sp>
      <p:sp>
        <p:nvSpPr>
          <p:cNvPr id="17" name="24-Point Star 16"/>
          <p:cNvSpPr/>
          <p:nvPr/>
        </p:nvSpPr>
        <p:spPr>
          <a:xfrm>
            <a:off x="2934448" y="5284107"/>
            <a:ext cx="3923552" cy="2487573"/>
          </a:xfrm>
          <a:prstGeom prst="star24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rgbClr val="000000"/>
                </a:solidFill>
              </a:rPr>
              <a:t>The</a:t>
            </a:r>
            <a:r>
              <a:rPr lang="en-US" dirty="0" smtClean="0"/>
              <a:t> </a:t>
            </a:r>
            <a:r>
              <a:rPr lang="en-US" sz="1200" dirty="0" smtClean="0">
                <a:solidFill>
                  <a:srgbClr val="000000"/>
                </a:solidFill>
              </a:rPr>
              <a:t>chemical composition of most stars is about:</a:t>
            </a:r>
          </a:p>
          <a:p>
            <a:endParaRPr lang="en-US" sz="1200" dirty="0" smtClean="0">
              <a:solidFill>
                <a:srgbClr val="000000"/>
              </a:solidFill>
            </a:endParaRPr>
          </a:p>
          <a:p>
            <a:r>
              <a:rPr lang="en-US" sz="1200" dirty="0" smtClean="0">
                <a:solidFill>
                  <a:srgbClr val="000000"/>
                </a:solidFill>
              </a:rPr>
              <a:t>Hydrogen = </a:t>
            </a:r>
            <a:r>
              <a:rPr lang="en-US" sz="1200" u="sng" dirty="0" smtClean="0">
                <a:solidFill>
                  <a:srgbClr val="000000"/>
                </a:solidFill>
              </a:rPr>
              <a:t>			</a:t>
            </a:r>
            <a:endParaRPr lang="en-US" sz="1200" dirty="0" smtClean="0">
              <a:solidFill>
                <a:srgbClr val="000000"/>
              </a:solidFill>
            </a:endParaRPr>
          </a:p>
          <a:p>
            <a:endParaRPr lang="en-US" sz="1200" dirty="0" smtClean="0">
              <a:solidFill>
                <a:srgbClr val="000000"/>
              </a:solidFill>
            </a:endParaRPr>
          </a:p>
          <a:p>
            <a:r>
              <a:rPr lang="en-US" sz="1200" dirty="0" smtClean="0">
                <a:solidFill>
                  <a:srgbClr val="000000"/>
                </a:solidFill>
              </a:rPr>
              <a:t>Helium = </a:t>
            </a:r>
            <a:r>
              <a:rPr lang="en-US" sz="1200" u="sng" dirty="0" smtClean="0">
                <a:solidFill>
                  <a:srgbClr val="000000"/>
                </a:solidFill>
              </a:rPr>
              <a:t>			</a:t>
            </a:r>
            <a:endParaRPr lang="en-US" sz="1200" u="sng" dirty="0">
              <a:solidFill>
                <a:srgbClr val="000000"/>
              </a:solidFill>
            </a:endParaRPr>
          </a:p>
          <a:p>
            <a:endParaRPr lang="en-US" sz="1200" u="sng" dirty="0" smtClean="0">
              <a:solidFill>
                <a:srgbClr val="000000"/>
              </a:solidFill>
            </a:endParaRPr>
          </a:p>
          <a:p>
            <a:r>
              <a:rPr lang="en-US" sz="1200" dirty="0" smtClean="0">
                <a:solidFill>
                  <a:srgbClr val="000000"/>
                </a:solidFill>
              </a:rPr>
              <a:t>Other elements= </a:t>
            </a:r>
            <a:r>
              <a:rPr lang="en-US" sz="1200" u="sng" dirty="0" smtClean="0">
                <a:solidFill>
                  <a:srgbClr val="000000"/>
                </a:solidFill>
              </a:rPr>
              <a:t>		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80462" y="151486"/>
            <a:ext cx="34078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Characteristics of Stars</a:t>
            </a:r>
          </a:p>
          <a:p>
            <a:endParaRPr lang="en-US" sz="1200" dirty="0"/>
          </a:p>
          <a:p>
            <a:r>
              <a:rPr lang="en-US" sz="1200" dirty="0" smtClean="0"/>
              <a:t>Name: </a:t>
            </a:r>
            <a:r>
              <a:rPr lang="en-US" sz="1200" u="sng" dirty="0" smtClean="0"/>
              <a:t>				</a:t>
            </a:r>
            <a:r>
              <a:rPr lang="en-US" sz="1200" dirty="0" smtClean="0"/>
              <a:t> Date: </a:t>
            </a:r>
            <a:r>
              <a:rPr lang="en-US" sz="1200" u="sng" dirty="0" smtClean="0"/>
              <a:t>			</a:t>
            </a:r>
            <a:endParaRPr lang="en-US" sz="12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5670197" y="363563"/>
            <a:ext cx="1081593" cy="192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161187" y="7913840"/>
            <a:ext cx="29784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But a star’s APPARENT brightness depends on its:</a:t>
            </a:r>
          </a:p>
          <a:p>
            <a:endParaRPr lang="en-US" sz="1200" dirty="0"/>
          </a:p>
          <a:p>
            <a:r>
              <a:rPr lang="en-US" sz="1200" dirty="0" smtClean="0"/>
              <a:t>1)</a:t>
            </a:r>
            <a:r>
              <a:rPr lang="en-US" sz="1200" u="sng" dirty="0" smtClean="0"/>
              <a:t>					</a:t>
            </a:r>
          </a:p>
          <a:p>
            <a:endParaRPr lang="en-US" sz="1200" dirty="0"/>
          </a:p>
          <a:p>
            <a:r>
              <a:rPr lang="en-US" sz="1200" dirty="0" smtClean="0"/>
              <a:t>2)</a:t>
            </a:r>
            <a:r>
              <a:rPr lang="en-US" sz="1200" u="sng" dirty="0" smtClean="0"/>
              <a:t>					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28241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322" y="866490"/>
            <a:ext cx="5427012" cy="36299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4456" y="151486"/>
            <a:ext cx="66238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Parts of a Line Graph</a:t>
            </a:r>
          </a:p>
          <a:p>
            <a:endParaRPr lang="en-US" sz="1200" dirty="0"/>
          </a:p>
          <a:p>
            <a:r>
              <a:rPr lang="en-US" sz="1200" dirty="0" smtClean="0"/>
              <a:t>Name: </a:t>
            </a:r>
            <a:r>
              <a:rPr lang="en-US" sz="1200" u="sng" dirty="0" smtClean="0"/>
              <a:t>				</a:t>
            </a:r>
            <a:r>
              <a:rPr lang="en-US" sz="1200" dirty="0" smtClean="0"/>
              <a:t> 		Class: </a:t>
            </a:r>
            <a:r>
              <a:rPr lang="en-US" sz="1200" u="sng" dirty="0" smtClean="0"/>
              <a:t>		</a:t>
            </a:r>
            <a:r>
              <a:rPr lang="en-US" sz="1200" dirty="0" smtClean="0"/>
              <a:t>			Date: </a:t>
            </a:r>
            <a:r>
              <a:rPr lang="en-US" sz="1200" u="sng" dirty="0" smtClean="0"/>
              <a:t>			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379678"/>
            <a:ext cx="6623878" cy="4770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What Makes This a Great Graph?</a:t>
            </a:r>
          </a:p>
          <a:p>
            <a:endParaRPr lang="en-US" sz="1200" dirty="0"/>
          </a:p>
          <a:p>
            <a:r>
              <a:rPr lang="en-US" sz="1200" dirty="0" smtClean="0"/>
              <a:t>Title:  What is the name of this graph? </a:t>
            </a:r>
            <a:r>
              <a:rPr lang="en-US" sz="1200" u="sng" dirty="0" smtClean="0"/>
              <a:t>									</a:t>
            </a:r>
          </a:p>
          <a:p>
            <a:r>
              <a:rPr lang="en-US" sz="1200" dirty="0" smtClean="0"/>
              <a:t>(“The Dependence of (Your Dependent Variable) on (Your Independent Variable”)</a:t>
            </a:r>
          </a:p>
          <a:p>
            <a:endParaRPr lang="en-US" sz="1200" dirty="0"/>
          </a:p>
          <a:p>
            <a:r>
              <a:rPr lang="en-US" sz="1200" dirty="0" smtClean="0"/>
              <a:t>X-Axis (Independent Variable): What is the x-axis label? </a:t>
            </a:r>
            <a:r>
              <a:rPr lang="en-US" sz="1200" u="sng" dirty="0" smtClean="0"/>
              <a:t>							</a:t>
            </a:r>
            <a:endParaRPr lang="en-US" sz="1200" dirty="0" smtClean="0"/>
          </a:p>
          <a:p>
            <a:endParaRPr lang="en-US" sz="1200" dirty="0"/>
          </a:p>
          <a:p>
            <a:r>
              <a:rPr lang="en-US" sz="1200" dirty="0" smtClean="0"/>
              <a:t>Y-Axis (Dependent Variable): What is the y-axis label? </a:t>
            </a:r>
            <a:r>
              <a:rPr lang="en-US" sz="1200" u="sng" dirty="0" smtClean="0"/>
              <a:t>							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Do both the x-axis and y-axis have labeled units? </a:t>
            </a:r>
            <a:r>
              <a:rPr lang="en-US" sz="1200" u="sng" dirty="0" smtClean="0"/>
              <a:t>		</a:t>
            </a:r>
            <a:endParaRPr lang="en-US" sz="1200" dirty="0" smtClean="0"/>
          </a:p>
          <a:p>
            <a:endParaRPr lang="en-US" sz="1200" dirty="0"/>
          </a:p>
          <a:p>
            <a:r>
              <a:rPr lang="en-US" sz="1200" dirty="0" smtClean="0"/>
              <a:t>What are the units for the x-axis? </a:t>
            </a:r>
            <a:r>
              <a:rPr lang="en-US" sz="1200" u="sng" dirty="0" smtClean="0"/>
              <a:t>				</a:t>
            </a:r>
            <a:endParaRPr lang="en-US" sz="1200" dirty="0" smtClean="0"/>
          </a:p>
          <a:p>
            <a:endParaRPr lang="en-US" sz="1200" dirty="0"/>
          </a:p>
          <a:p>
            <a:r>
              <a:rPr lang="en-US" sz="1200" dirty="0" smtClean="0"/>
              <a:t>What are the unit for the y-axis? </a:t>
            </a:r>
            <a:r>
              <a:rPr lang="en-US" sz="1200" u="sng" dirty="0" smtClean="0"/>
              <a:t>				</a:t>
            </a:r>
          </a:p>
          <a:p>
            <a:endParaRPr lang="en-US" sz="1200" u="sng" dirty="0"/>
          </a:p>
          <a:p>
            <a:r>
              <a:rPr lang="en-US" sz="1200" b="1" i="1" dirty="0" smtClean="0"/>
              <a:t>Think About It!</a:t>
            </a:r>
          </a:p>
          <a:p>
            <a:endParaRPr lang="en-US" sz="1200" dirty="0"/>
          </a:p>
          <a:p>
            <a:r>
              <a:rPr lang="en-US" sz="1200" dirty="0" smtClean="0"/>
              <a:t>Why do you think the Independent Variable is also called the Manipulated Variable?</a:t>
            </a:r>
          </a:p>
          <a:p>
            <a:endParaRPr lang="en-US" sz="1200" dirty="0"/>
          </a:p>
          <a:p>
            <a:r>
              <a:rPr lang="en-US" sz="1200" u="sng" dirty="0" smtClean="0"/>
              <a:t>														</a:t>
            </a:r>
            <a:endParaRPr lang="en-US" sz="1200" dirty="0" smtClean="0"/>
          </a:p>
          <a:p>
            <a:endParaRPr lang="en-US" sz="1200" u="sng" dirty="0"/>
          </a:p>
          <a:p>
            <a:r>
              <a:rPr lang="en-US" sz="1200" dirty="0" smtClean="0"/>
              <a:t>Why do you think the Dependent Variable is also called the Responding Variable?</a:t>
            </a:r>
          </a:p>
          <a:p>
            <a:endParaRPr lang="en-US" sz="1200" dirty="0"/>
          </a:p>
          <a:p>
            <a:r>
              <a:rPr lang="en-US" sz="1200" u="sng" dirty="0" smtClean="0"/>
              <a:t>														</a:t>
            </a:r>
            <a:endParaRPr lang="en-US" sz="1200" u="sng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18962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70</Words>
  <Application>Microsoft Macintosh PowerPoint</Application>
  <PresentationFormat>On-screen Show (4:3)</PresentationFormat>
  <Paragraphs>92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Wach</dc:creator>
  <cp:lastModifiedBy>Mike Wach</cp:lastModifiedBy>
  <cp:revision>7</cp:revision>
  <cp:lastPrinted>2013-10-28T06:22:26Z</cp:lastPrinted>
  <dcterms:created xsi:type="dcterms:W3CDTF">2013-10-28T05:05:55Z</dcterms:created>
  <dcterms:modified xsi:type="dcterms:W3CDTF">2013-10-28T06:22:29Z</dcterms:modified>
</cp:coreProperties>
</file>