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6858000" cy="9144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026"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285E7-6E5C-46DC-AA2C-087FC5F9E7F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174570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285E7-6E5C-46DC-AA2C-087FC5F9E7F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289564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285E7-6E5C-46DC-AA2C-087FC5F9E7F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193308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285E7-6E5C-46DC-AA2C-087FC5F9E7F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357361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7285E7-6E5C-46DC-AA2C-087FC5F9E7F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422119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7285E7-6E5C-46DC-AA2C-087FC5F9E7FA}"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1667187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7285E7-6E5C-46DC-AA2C-087FC5F9E7FA}" type="datetimeFigureOut">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41147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7285E7-6E5C-46DC-AA2C-087FC5F9E7FA}" type="datetimeFigureOut">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232536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285E7-6E5C-46DC-AA2C-087FC5F9E7FA}"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64704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285E7-6E5C-46DC-AA2C-087FC5F9E7FA}"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352533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285E7-6E5C-46DC-AA2C-087FC5F9E7FA}"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8FD89-91D2-478B-A65E-9B9F133355F2}" type="slidenum">
              <a:rPr lang="en-US" smtClean="0"/>
              <a:t>‹#›</a:t>
            </a:fld>
            <a:endParaRPr lang="en-US"/>
          </a:p>
        </p:txBody>
      </p:sp>
    </p:spTree>
    <p:extLst>
      <p:ext uri="{BB962C8B-B14F-4D97-AF65-F5344CB8AC3E}">
        <p14:creationId xmlns:p14="http://schemas.microsoft.com/office/powerpoint/2010/main" val="69128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B7285E7-6E5C-46DC-AA2C-087FC5F9E7FA}" type="datetimeFigureOut">
              <a:rPr lang="en-US" smtClean="0"/>
              <a:t>11/7/2014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B8FD89-91D2-478B-A65E-9B9F133355F2}" type="slidenum">
              <a:rPr lang="en-US" smtClean="0"/>
              <a:t>‹#›</a:t>
            </a:fld>
            <a:endParaRPr lang="en-US"/>
          </a:p>
        </p:txBody>
      </p:sp>
    </p:spTree>
    <p:extLst>
      <p:ext uri="{BB962C8B-B14F-4D97-AF65-F5344CB8AC3E}">
        <p14:creationId xmlns:p14="http://schemas.microsoft.com/office/powerpoint/2010/main" val="3840975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enchantedlearning.com/label/astronomy.s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nchantedlearning.com/subjects/astronomy/comet/diagra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680" y="3810000"/>
            <a:ext cx="6209713" cy="46761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enchantedlearning.com/cgifs/Cometxsec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236" y="609600"/>
            <a:ext cx="6070600" cy="3021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38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 y="533400"/>
            <a:ext cx="6446520" cy="6740307"/>
          </a:xfrm>
          <a:prstGeom prst="rect">
            <a:avLst/>
          </a:prstGeom>
        </p:spPr>
        <p:txBody>
          <a:bodyPr wrap="square">
            <a:spAutoFit/>
          </a:bodyPr>
          <a:lstStyle/>
          <a:p>
            <a:r>
              <a:rPr lang="en-US" b="1" dirty="0" smtClean="0"/>
              <a:t>TEACHER NOTES</a:t>
            </a:r>
          </a:p>
          <a:p>
            <a:endParaRPr lang="en-US" b="1" dirty="0"/>
          </a:p>
          <a:p>
            <a:r>
              <a:rPr lang="en-US" b="1" dirty="0" smtClean="0"/>
              <a:t>coma</a:t>
            </a:r>
            <a:r>
              <a:rPr lang="en-US" dirty="0" smtClean="0"/>
              <a:t> - The roughly spherical blob of gas that surrounds the nucleus of a comet; it is about a million km across. The coma is comprised of water vapor, carbon dioxide gas, and other neutral gases that have sublimed (evaporated from a solid, skipping the liquid phase) from the solid nucleus.</a:t>
            </a:r>
          </a:p>
          <a:p>
            <a:r>
              <a:rPr lang="en-US" dirty="0" smtClean="0"/>
              <a:t/>
            </a:r>
            <a:br>
              <a:rPr lang="en-US" dirty="0" smtClean="0"/>
            </a:br>
            <a:r>
              <a:rPr lang="en-US" b="1" dirty="0" smtClean="0"/>
              <a:t>dust tail</a:t>
            </a:r>
            <a:r>
              <a:rPr lang="en-US" dirty="0" smtClean="0"/>
              <a:t> - A long, wide tail buffeted by photons emitted from the Sun, but it curves slightly due to the comet's motion.</a:t>
            </a:r>
          </a:p>
          <a:p>
            <a:r>
              <a:rPr lang="en-US" dirty="0" smtClean="0"/>
              <a:t/>
            </a:r>
            <a:br>
              <a:rPr lang="en-US" dirty="0" smtClean="0"/>
            </a:br>
            <a:r>
              <a:rPr lang="en-US" b="1" dirty="0" smtClean="0"/>
              <a:t>hydrogen envelope</a:t>
            </a:r>
            <a:r>
              <a:rPr lang="en-US" dirty="0" smtClean="0"/>
              <a:t> - Hydrogen gas that surrounds the coma of the comet and trails along for millions of miles (it is usually between the ion tail and the dust tail). The hydrogen envelope is about 10 million km across at the nucleus of the comet and about 100 million km long.</a:t>
            </a:r>
          </a:p>
          <a:p>
            <a:r>
              <a:rPr lang="en-US" dirty="0" smtClean="0"/>
              <a:t/>
            </a:r>
            <a:br>
              <a:rPr lang="en-US" dirty="0" smtClean="0"/>
            </a:br>
            <a:r>
              <a:rPr lang="en-US" b="1" dirty="0" smtClean="0"/>
              <a:t>ion tail</a:t>
            </a:r>
            <a:r>
              <a:rPr lang="en-US" dirty="0" smtClean="0"/>
              <a:t> - A tail of charged gas particles (ions) that always faces away from the sun because the solar wind (composed of ions streaming from the sun at high velocities) pushes it away.</a:t>
            </a:r>
          </a:p>
          <a:p>
            <a:r>
              <a:rPr lang="en-US" dirty="0" smtClean="0"/>
              <a:t/>
            </a:r>
            <a:br>
              <a:rPr lang="en-US" dirty="0" smtClean="0"/>
            </a:br>
            <a:r>
              <a:rPr lang="en-US" b="1" dirty="0" smtClean="0"/>
              <a:t>nucleus</a:t>
            </a:r>
            <a:r>
              <a:rPr lang="en-US" dirty="0" smtClean="0"/>
              <a:t> - The frozen center of the comet's head. It is made of ice, gas, and dust. It contains most of the comet's mass but is very small (about 1 to 10 km across). </a:t>
            </a:r>
            <a:endParaRPr lang="en-US" dirty="0"/>
          </a:p>
        </p:txBody>
      </p:sp>
    </p:spTree>
    <p:extLst>
      <p:ext uri="{BB962C8B-B14F-4D97-AF65-F5344CB8AC3E}">
        <p14:creationId xmlns:p14="http://schemas.microsoft.com/office/powerpoint/2010/main" val="309137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bel the come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018" y="304800"/>
            <a:ext cx="5879782" cy="40457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Label the come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018" y="4876800"/>
            <a:ext cx="5879782" cy="4045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403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61</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 Wach</dc:creator>
  <cp:lastModifiedBy>Margo Wach</cp:lastModifiedBy>
  <cp:revision>1</cp:revision>
  <cp:lastPrinted>2014-11-07T13:51:52Z</cp:lastPrinted>
  <dcterms:created xsi:type="dcterms:W3CDTF">2014-11-07T13:47:32Z</dcterms:created>
  <dcterms:modified xsi:type="dcterms:W3CDTF">2014-11-07T13:52:22Z</dcterms:modified>
</cp:coreProperties>
</file>