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5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2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5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0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7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E121F-7582-3C4A-9498-FA5D90ECDB2C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1 at 12.55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911"/>
            <a:ext cx="9144000" cy="474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4327" y="27029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Comparing Our Sun to Other Stars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2657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11 at 12.55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101"/>
            <a:ext cx="9144000" cy="63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7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Wach</dc:creator>
  <cp:lastModifiedBy>Mike Wach</cp:lastModifiedBy>
  <cp:revision>1</cp:revision>
  <dcterms:created xsi:type="dcterms:W3CDTF">2014-10-11T04:56:19Z</dcterms:created>
  <dcterms:modified xsi:type="dcterms:W3CDTF">2014-10-11T04:59:51Z</dcterms:modified>
</cp:coreProperties>
</file>