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2320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A4C4-EFF3-CB4F-9220-3046B024F884}" type="datetimeFigureOut">
              <a:rPr lang="en-US" smtClean="0"/>
              <a:t>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6A9A-C34C-EA49-BE6C-C1B0A008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9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A4C4-EFF3-CB4F-9220-3046B024F884}" type="datetimeFigureOut">
              <a:rPr lang="en-US" smtClean="0"/>
              <a:t>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6A9A-C34C-EA49-BE6C-C1B0A008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7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A4C4-EFF3-CB4F-9220-3046B024F884}" type="datetimeFigureOut">
              <a:rPr lang="en-US" smtClean="0"/>
              <a:t>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6A9A-C34C-EA49-BE6C-C1B0A008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A4C4-EFF3-CB4F-9220-3046B024F884}" type="datetimeFigureOut">
              <a:rPr lang="en-US" smtClean="0"/>
              <a:t>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6A9A-C34C-EA49-BE6C-C1B0A008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0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A4C4-EFF3-CB4F-9220-3046B024F884}" type="datetimeFigureOut">
              <a:rPr lang="en-US" smtClean="0"/>
              <a:t>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6A9A-C34C-EA49-BE6C-C1B0A008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8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A4C4-EFF3-CB4F-9220-3046B024F884}" type="datetimeFigureOut">
              <a:rPr lang="en-US" smtClean="0"/>
              <a:t>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6A9A-C34C-EA49-BE6C-C1B0A008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6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A4C4-EFF3-CB4F-9220-3046B024F884}" type="datetimeFigureOut">
              <a:rPr lang="en-US" smtClean="0"/>
              <a:t>1/3/15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6A9A-C34C-EA49-BE6C-C1B0A008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1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A4C4-EFF3-CB4F-9220-3046B024F884}" type="datetimeFigureOut">
              <a:rPr lang="en-US" smtClean="0"/>
              <a:t>1/3/15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6A9A-C34C-EA49-BE6C-C1B0A008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7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A4C4-EFF3-CB4F-9220-3046B024F884}" type="datetimeFigureOut">
              <a:rPr lang="en-US" smtClean="0"/>
              <a:t>1/3/15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6A9A-C34C-EA49-BE6C-C1B0A008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32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A4C4-EFF3-CB4F-9220-3046B024F884}" type="datetimeFigureOut">
              <a:rPr lang="en-US" smtClean="0"/>
              <a:t>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6A9A-C34C-EA49-BE6C-C1B0A008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3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A4C4-EFF3-CB4F-9220-3046B024F884}" type="datetimeFigureOut">
              <a:rPr lang="en-US" smtClean="0"/>
              <a:t>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6A9A-C34C-EA49-BE6C-C1B0A008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0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5A4C4-EFF3-CB4F-9220-3046B024F884}" type="datetimeFigureOut">
              <a:rPr lang="en-US" smtClean="0"/>
              <a:t>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6A9A-C34C-EA49-BE6C-C1B0A008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5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446" y="5863786"/>
            <a:ext cx="2786803" cy="30248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8536" y="208519"/>
            <a:ext cx="6464625" cy="8737006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1241" y="295747"/>
            <a:ext cx="6161299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Four Pieces </a:t>
            </a:r>
            <a:r>
              <a:rPr lang="en-US" sz="2800" dirty="0" smtClean="0"/>
              <a:t>of Evidence Supporting the Big Bang Theory</a:t>
            </a:r>
            <a:endParaRPr lang="en-US" sz="2800" dirty="0"/>
          </a:p>
          <a:p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/>
              <a:t>												</a:t>
            </a:r>
          </a:p>
          <a:p>
            <a:endParaRPr lang="en-US" sz="2800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/>
              <a:t>												</a:t>
            </a:r>
          </a:p>
          <a:p>
            <a:endParaRPr lang="en-US" sz="2800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/>
              <a:t>												</a:t>
            </a:r>
            <a:endParaRPr lang="en-US" sz="2800" u="sng" dirty="0" smtClean="0"/>
          </a:p>
          <a:p>
            <a:endParaRPr lang="en-US" sz="2800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/>
              <a:t>												</a:t>
            </a:r>
            <a:endParaRPr lang="en-US" sz="2800" dirty="0" smtClean="0"/>
          </a:p>
          <a:p>
            <a:endParaRPr lang="en-US" sz="2800" u="sng" dirty="0" smtClean="0"/>
          </a:p>
          <a:p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1524910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446" y="5863786"/>
            <a:ext cx="2786803" cy="30248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8536" y="208519"/>
            <a:ext cx="6464625" cy="8737006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1241" y="295747"/>
            <a:ext cx="61612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Four Pieces </a:t>
            </a:r>
            <a:r>
              <a:rPr lang="en-US" sz="2800" dirty="0" smtClean="0"/>
              <a:t>of Evidence Supporting the Big Bang Theory</a:t>
            </a:r>
            <a:endParaRPr lang="en-US" sz="2800" u="sng" dirty="0" smtClean="0"/>
          </a:p>
          <a:p>
            <a:endParaRPr lang="en-US" sz="2800" u="sng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Expanding Universe (Hubble)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Red Shift (Hubble)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Background Cosmic Radiation (Penzias &amp; Wilson</a:t>
            </a:r>
            <a:r>
              <a:rPr lang="en-US" sz="28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Abundance of Elements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732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39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3</cp:revision>
  <cp:lastPrinted>2015-01-03T22:24:44Z</cp:lastPrinted>
  <dcterms:created xsi:type="dcterms:W3CDTF">2015-01-03T21:49:47Z</dcterms:created>
  <dcterms:modified xsi:type="dcterms:W3CDTF">2015-01-03T22:24:47Z</dcterms:modified>
</cp:coreProperties>
</file>