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21F-7582-3C4A-9498-FA5D90ECDB2C}" type="datetimeFigureOut">
              <a:rPr lang="en-US" smtClean="0"/>
              <a:t>9/8/15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57" y="146904"/>
            <a:ext cx="6350000" cy="635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68857" y="162203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Galileo’s Moon Sketches</a:t>
            </a:r>
          </a:p>
          <a:p>
            <a:r>
              <a:rPr lang="en-US" dirty="0" smtClean="0"/>
              <a:t>1610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427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1</cp:revision>
  <dcterms:created xsi:type="dcterms:W3CDTF">2015-09-09T02:05:07Z</dcterms:created>
  <dcterms:modified xsi:type="dcterms:W3CDTF">2015-09-09T02:12:28Z</dcterms:modified>
</cp:coreProperties>
</file>