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833" autoAdjust="0"/>
  </p:normalViewPr>
  <p:slideViewPr>
    <p:cSldViewPr snapToGrid="0" snapToObjects="1">
      <p:cViewPr>
        <p:scale>
          <a:sx n="205" d="100"/>
          <a:sy n="205" d="100"/>
        </p:scale>
        <p:origin x="-240" y="-8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01CC05-B2E2-7C43-AE03-B79B61A0F2A8}" type="datetimeFigureOut">
              <a:rPr lang="en-US" smtClean="0"/>
              <a:t>10/31/14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FD131-AE73-9642-824C-AB2BC37291C4}" type="slidenum">
              <a:rPr lang="en-US" smtClean="0"/>
              <a:t>‹#›</a:t>
            </a:fld>
            <a:endParaRPr lang="en-US"/>
          </a:p>
        </p:txBody>
      </p:sp>
    </p:spTree>
    <p:extLst>
      <p:ext uri="{BB962C8B-B14F-4D97-AF65-F5344CB8AC3E}">
        <p14:creationId xmlns:p14="http://schemas.microsoft.com/office/powerpoint/2010/main" val="916126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01CC05-B2E2-7C43-AE03-B79B61A0F2A8}" type="datetimeFigureOut">
              <a:rPr lang="en-US" smtClean="0"/>
              <a:t>10/31/14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FD131-AE73-9642-824C-AB2BC37291C4}" type="slidenum">
              <a:rPr lang="en-US" smtClean="0"/>
              <a:t>‹#›</a:t>
            </a:fld>
            <a:endParaRPr lang="en-US"/>
          </a:p>
        </p:txBody>
      </p:sp>
    </p:spTree>
    <p:extLst>
      <p:ext uri="{BB962C8B-B14F-4D97-AF65-F5344CB8AC3E}">
        <p14:creationId xmlns:p14="http://schemas.microsoft.com/office/powerpoint/2010/main" val="3097340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01CC05-B2E2-7C43-AE03-B79B61A0F2A8}" type="datetimeFigureOut">
              <a:rPr lang="en-US" smtClean="0"/>
              <a:t>10/31/14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FD131-AE73-9642-824C-AB2BC37291C4}" type="slidenum">
              <a:rPr lang="en-US" smtClean="0"/>
              <a:t>‹#›</a:t>
            </a:fld>
            <a:endParaRPr lang="en-US"/>
          </a:p>
        </p:txBody>
      </p:sp>
    </p:spTree>
    <p:extLst>
      <p:ext uri="{BB962C8B-B14F-4D97-AF65-F5344CB8AC3E}">
        <p14:creationId xmlns:p14="http://schemas.microsoft.com/office/powerpoint/2010/main" val="527778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01CC05-B2E2-7C43-AE03-B79B61A0F2A8}" type="datetimeFigureOut">
              <a:rPr lang="en-US" smtClean="0"/>
              <a:t>10/31/14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FD131-AE73-9642-824C-AB2BC37291C4}" type="slidenum">
              <a:rPr lang="en-US" smtClean="0"/>
              <a:t>‹#›</a:t>
            </a:fld>
            <a:endParaRPr lang="en-US"/>
          </a:p>
        </p:txBody>
      </p:sp>
    </p:spTree>
    <p:extLst>
      <p:ext uri="{BB962C8B-B14F-4D97-AF65-F5344CB8AC3E}">
        <p14:creationId xmlns:p14="http://schemas.microsoft.com/office/powerpoint/2010/main" val="3775088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01CC05-B2E2-7C43-AE03-B79B61A0F2A8}" type="datetimeFigureOut">
              <a:rPr lang="en-US" smtClean="0"/>
              <a:t>10/31/14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FD131-AE73-9642-824C-AB2BC37291C4}" type="slidenum">
              <a:rPr lang="en-US" smtClean="0"/>
              <a:t>‹#›</a:t>
            </a:fld>
            <a:endParaRPr lang="en-US"/>
          </a:p>
        </p:txBody>
      </p:sp>
    </p:spTree>
    <p:extLst>
      <p:ext uri="{BB962C8B-B14F-4D97-AF65-F5344CB8AC3E}">
        <p14:creationId xmlns:p14="http://schemas.microsoft.com/office/powerpoint/2010/main" val="755735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01CC05-B2E2-7C43-AE03-B79B61A0F2A8}" type="datetimeFigureOut">
              <a:rPr lang="en-US" smtClean="0"/>
              <a:t>10/31/14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FD131-AE73-9642-824C-AB2BC37291C4}" type="slidenum">
              <a:rPr lang="en-US" smtClean="0"/>
              <a:t>‹#›</a:t>
            </a:fld>
            <a:endParaRPr lang="en-US"/>
          </a:p>
        </p:txBody>
      </p:sp>
    </p:spTree>
    <p:extLst>
      <p:ext uri="{BB962C8B-B14F-4D97-AF65-F5344CB8AC3E}">
        <p14:creationId xmlns:p14="http://schemas.microsoft.com/office/powerpoint/2010/main" val="46298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01CC05-B2E2-7C43-AE03-B79B61A0F2A8}" type="datetimeFigureOut">
              <a:rPr lang="en-US" smtClean="0"/>
              <a:t>10/31/14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0FD131-AE73-9642-824C-AB2BC37291C4}" type="slidenum">
              <a:rPr lang="en-US" smtClean="0"/>
              <a:t>‹#›</a:t>
            </a:fld>
            <a:endParaRPr lang="en-US"/>
          </a:p>
        </p:txBody>
      </p:sp>
    </p:spTree>
    <p:extLst>
      <p:ext uri="{BB962C8B-B14F-4D97-AF65-F5344CB8AC3E}">
        <p14:creationId xmlns:p14="http://schemas.microsoft.com/office/powerpoint/2010/main" val="441003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01CC05-B2E2-7C43-AE03-B79B61A0F2A8}" type="datetimeFigureOut">
              <a:rPr lang="en-US" smtClean="0"/>
              <a:t>10/31/14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0FD131-AE73-9642-824C-AB2BC37291C4}" type="slidenum">
              <a:rPr lang="en-US" smtClean="0"/>
              <a:t>‹#›</a:t>
            </a:fld>
            <a:endParaRPr lang="en-US"/>
          </a:p>
        </p:txBody>
      </p:sp>
    </p:spTree>
    <p:extLst>
      <p:ext uri="{BB962C8B-B14F-4D97-AF65-F5344CB8AC3E}">
        <p14:creationId xmlns:p14="http://schemas.microsoft.com/office/powerpoint/2010/main" val="250345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1CC05-B2E2-7C43-AE03-B79B61A0F2A8}" type="datetimeFigureOut">
              <a:rPr lang="en-US" smtClean="0"/>
              <a:t>10/31/14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0FD131-AE73-9642-824C-AB2BC37291C4}" type="slidenum">
              <a:rPr lang="en-US" smtClean="0"/>
              <a:t>‹#›</a:t>
            </a:fld>
            <a:endParaRPr lang="en-US"/>
          </a:p>
        </p:txBody>
      </p:sp>
    </p:spTree>
    <p:extLst>
      <p:ext uri="{BB962C8B-B14F-4D97-AF65-F5344CB8AC3E}">
        <p14:creationId xmlns:p14="http://schemas.microsoft.com/office/powerpoint/2010/main" val="2371744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01CC05-B2E2-7C43-AE03-B79B61A0F2A8}" type="datetimeFigureOut">
              <a:rPr lang="en-US" smtClean="0"/>
              <a:t>10/31/14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FD131-AE73-9642-824C-AB2BC37291C4}" type="slidenum">
              <a:rPr lang="en-US" smtClean="0"/>
              <a:t>‹#›</a:t>
            </a:fld>
            <a:endParaRPr lang="en-US"/>
          </a:p>
        </p:txBody>
      </p:sp>
    </p:spTree>
    <p:extLst>
      <p:ext uri="{BB962C8B-B14F-4D97-AF65-F5344CB8AC3E}">
        <p14:creationId xmlns:p14="http://schemas.microsoft.com/office/powerpoint/2010/main" val="2770619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01CC05-B2E2-7C43-AE03-B79B61A0F2A8}" type="datetimeFigureOut">
              <a:rPr lang="en-US" smtClean="0"/>
              <a:t>10/31/14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FD131-AE73-9642-824C-AB2BC37291C4}" type="slidenum">
              <a:rPr lang="en-US" smtClean="0"/>
              <a:t>‹#›</a:t>
            </a:fld>
            <a:endParaRPr lang="en-US"/>
          </a:p>
        </p:txBody>
      </p:sp>
    </p:spTree>
    <p:extLst>
      <p:ext uri="{BB962C8B-B14F-4D97-AF65-F5344CB8AC3E}">
        <p14:creationId xmlns:p14="http://schemas.microsoft.com/office/powerpoint/2010/main" val="1310183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F01CC05-B2E2-7C43-AE03-B79B61A0F2A8}" type="datetimeFigureOut">
              <a:rPr lang="en-US" smtClean="0"/>
              <a:t>10/31/14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E0FD131-AE73-9642-824C-AB2BC37291C4}" type="slidenum">
              <a:rPr lang="en-US" smtClean="0"/>
              <a:t>‹#›</a:t>
            </a:fld>
            <a:endParaRPr lang="en-US"/>
          </a:p>
        </p:txBody>
      </p:sp>
    </p:spTree>
    <p:extLst>
      <p:ext uri="{BB962C8B-B14F-4D97-AF65-F5344CB8AC3E}">
        <p14:creationId xmlns:p14="http://schemas.microsoft.com/office/powerpoint/2010/main" val="124350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40484" y="6339665"/>
            <a:ext cx="1926931" cy="2889063"/>
            <a:chOff x="0" y="383902"/>
            <a:chExt cx="2032000" cy="3060338"/>
          </a:xfrm>
        </p:grpSpPr>
        <p:pic>
          <p:nvPicPr>
            <p:cNvPr id="4" name="Picture 3"/>
            <p:cNvPicPr>
              <a:picLocks noChangeAspect="1"/>
            </p:cNvPicPr>
            <p:nvPr/>
          </p:nvPicPr>
          <p:blipFill rotWithShape="1">
            <a:blip r:embed="rId2"/>
            <a:srcRect t="5073" r="82370" b="27042"/>
            <a:stretch/>
          </p:blipFill>
          <p:spPr>
            <a:xfrm>
              <a:off x="0" y="383902"/>
              <a:ext cx="1209040" cy="2989217"/>
            </a:xfrm>
            <a:prstGeom prst="rect">
              <a:avLst/>
            </a:prstGeom>
          </p:spPr>
        </p:pic>
        <p:pic>
          <p:nvPicPr>
            <p:cNvPr id="5" name="Picture 4"/>
            <p:cNvPicPr>
              <a:picLocks noChangeAspect="1"/>
            </p:cNvPicPr>
            <p:nvPr/>
          </p:nvPicPr>
          <p:blipFill rotWithShape="1">
            <a:blip r:embed="rId2"/>
            <a:srcRect l="63528" t="7395" r="23732" b="25462"/>
            <a:stretch/>
          </p:blipFill>
          <p:spPr>
            <a:xfrm>
              <a:off x="1158240" y="487680"/>
              <a:ext cx="873760" cy="2956560"/>
            </a:xfrm>
            <a:prstGeom prst="rect">
              <a:avLst/>
            </a:prstGeom>
          </p:spPr>
        </p:pic>
      </p:grpSp>
      <p:grpSp>
        <p:nvGrpSpPr>
          <p:cNvPr id="11" name="Group 10"/>
          <p:cNvGrpSpPr/>
          <p:nvPr/>
        </p:nvGrpSpPr>
        <p:grpSpPr>
          <a:xfrm>
            <a:off x="2925834" y="6931490"/>
            <a:ext cx="3139440" cy="1815882"/>
            <a:chOff x="2834641" y="759926"/>
            <a:chExt cx="3139440" cy="1815882"/>
          </a:xfrm>
        </p:grpSpPr>
        <p:sp>
          <p:nvSpPr>
            <p:cNvPr id="8" name="TextBox 7"/>
            <p:cNvSpPr txBox="1"/>
            <p:nvPr/>
          </p:nvSpPr>
          <p:spPr>
            <a:xfrm>
              <a:off x="2834641" y="759926"/>
              <a:ext cx="3139440" cy="1815882"/>
            </a:xfrm>
            <a:prstGeom prst="rect">
              <a:avLst/>
            </a:prstGeom>
            <a:noFill/>
            <a:ln w="25400">
              <a:solidFill>
                <a:schemeClr val="tx1"/>
              </a:solidFill>
            </a:ln>
          </p:spPr>
          <p:txBody>
            <a:bodyPr wrap="square" rtlCol="0">
              <a:spAutoFit/>
            </a:bodyPr>
            <a:lstStyle/>
            <a:p>
              <a:r>
                <a:rPr lang="en-US" sz="1400" dirty="0" smtClean="0"/>
                <a:t>Substances That Deplete Earth’s Ozone Layer of the Atmosphere</a:t>
              </a:r>
            </a:p>
            <a:p>
              <a:endParaRPr lang="en-US" sz="1400" dirty="0"/>
            </a:p>
            <a:p>
              <a:r>
                <a:rPr lang="en-US" sz="1400" dirty="0" smtClean="0"/>
                <a:t>Solvent Cleaning Products	36%</a:t>
              </a:r>
            </a:p>
            <a:p>
              <a:r>
                <a:rPr lang="en-US" sz="1400" dirty="0" smtClean="0"/>
                <a:t>Refrigeration and AC Products	30%</a:t>
              </a:r>
            </a:p>
            <a:p>
              <a:r>
                <a:rPr lang="en-US" sz="1400" dirty="0" smtClean="0"/>
                <a:t>Foam Products			14%</a:t>
              </a:r>
            </a:p>
            <a:p>
              <a:r>
                <a:rPr lang="en-US" sz="1400" dirty="0" smtClean="0"/>
                <a:t>Aerosols				  5%</a:t>
              </a:r>
            </a:p>
            <a:p>
              <a:r>
                <a:rPr lang="en-US" sz="1400" dirty="0" smtClean="0"/>
                <a:t>Other Products			15%</a:t>
              </a:r>
              <a:endParaRPr lang="en-US" sz="1400" dirty="0"/>
            </a:p>
          </p:txBody>
        </p:sp>
        <p:cxnSp>
          <p:nvCxnSpPr>
            <p:cNvPr id="10" name="Straight Connector 9"/>
            <p:cNvCxnSpPr/>
            <p:nvPr/>
          </p:nvCxnSpPr>
          <p:spPr>
            <a:xfrm flipV="1">
              <a:off x="2834641" y="1341120"/>
              <a:ext cx="3139440" cy="10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2" name="TextBox 11"/>
          <p:cNvSpPr txBox="1"/>
          <p:nvPr/>
        </p:nvSpPr>
        <p:spPr>
          <a:xfrm>
            <a:off x="0" y="0"/>
            <a:ext cx="6858000" cy="6401750"/>
          </a:xfrm>
          <a:prstGeom prst="rect">
            <a:avLst/>
          </a:prstGeom>
          <a:noFill/>
        </p:spPr>
        <p:txBody>
          <a:bodyPr wrap="square" rtlCol="0">
            <a:spAutoFit/>
          </a:bodyPr>
          <a:lstStyle/>
          <a:p>
            <a:r>
              <a:rPr lang="en-US" b="1" dirty="0" smtClean="0"/>
              <a:t>Graphing Data: Test</a:t>
            </a:r>
          </a:p>
          <a:p>
            <a:endParaRPr lang="en-US" sz="1400" dirty="0" smtClean="0"/>
          </a:p>
          <a:p>
            <a:r>
              <a:rPr lang="en-US" sz="1400" dirty="0" smtClean="0"/>
              <a:t>Name:  </a:t>
            </a:r>
            <a:r>
              <a:rPr lang="en-US" sz="1400" u="sng" dirty="0" smtClean="0"/>
              <a:t>					</a:t>
            </a:r>
            <a:r>
              <a:rPr lang="en-US" sz="1400" dirty="0" smtClean="0"/>
              <a:t>	Class: </a:t>
            </a:r>
            <a:r>
              <a:rPr lang="en-US" sz="1400" u="sng" dirty="0"/>
              <a:t>	</a:t>
            </a:r>
            <a:r>
              <a:rPr lang="en-US" sz="1400" u="sng" dirty="0" smtClean="0"/>
              <a:t>		</a:t>
            </a:r>
            <a:r>
              <a:rPr lang="en-US" sz="1400" dirty="0" smtClean="0"/>
              <a:t>	Date: </a:t>
            </a:r>
            <a:r>
              <a:rPr lang="en-US" sz="1400" u="sng" dirty="0" smtClean="0"/>
              <a:t>			</a:t>
            </a:r>
            <a:endParaRPr lang="en-US" sz="1400" dirty="0"/>
          </a:p>
          <a:p>
            <a:endParaRPr lang="en-US" sz="1400" dirty="0" smtClean="0"/>
          </a:p>
          <a:p>
            <a:endParaRPr lang="en-US" sz="1400" dirty="0"/>
          </a:p>
          <a:p>
            <a:r>
              <a:rPr lang="en-US" sz="1400" dirty="0" smtClean="0"/>
              <a:t>You will be creating a pie chart AND a bar chart. One table of information should be presented in a pie chart; one table of information should be present in a bar chart. Choose the correct chart for the body of data.  Then, graphically represent the data in a neat, colorful chart.</a:t>
            </a:r>
          </a:p>
          <a:p>
            <a:endParaRPr lang="en-US" sz="1400" dirty="0" smtClean="0"/>
          </a:p>
          <a:p>
            <a:r>
              <a:rPr lang="en-US" sz="1400" dirty="0" smtClean="0"/>
              <a:t>Check List</a:t>
            </a:r>
          </a:p>
          <a:p>
            <a:endParaRPr lang="en-US" sz="1400" dirty="0"/>
          </a:p>
          <a:p>
            <a:pPr marL="285750" indent="-285750">
              <a:buFont typeface="Wingdings" charset="2"/>
              <a:buChar char="q"/>
            </a:pPr>
            <a:r>
              <a:rPr lang="en-US" sz="1400" dirty="0" smtClean="0"/>
              <a:t>I chose the correct chart to graphically represent the data.</a:t>
            </a:r>
          </a:p>
          <a:p>
            <a:pPr marL="285750" indent="-285750">
              <a:buFont typeface="Wingdings" charset="2"/>
              <a:buChar char="q"/>
            </a:pPr>
            <a:r>
              <a:rPr lang="en-US" sz="1400" dirty="0" smtClean="0"/>
              <a:t>I used a LARGE round template to draw a neat circle for my pie chart. Do not make your pie chart too small—difficult for any reader to read.</a:t>
            </a:r>
          </a:p>
          <a:p>
            <a:pPr marL="285750" indent="-285750">
              <a:buFont typeface="Wingdings" charset="2"/>
              <a:buChar char="q"/>
            </a:pPr>
            <a:r>
              <a:rPr lang="en-US" sz="1400" dirty="0" smtClean="0"/>
              <a:t>I used a ruler or straight edge to draw ALL my straight lines.</a:t>
            </a:r>
          </a:p>
          <a:p>
            <a:pPr marL="285750" indent="-285750">
              <a:buFont typeface="Wingdings" charset="2"/>
              <a:buChar char="q"/>
            </a:pPr>
            <a:r>
              <a:rPr lang="en-US" sz="1400" dirty="0" smtClean="0"/>
              <a:t>Both of my charts have serious (not silly or cute) titles that tells any reader the data that is being presented. (Any reader should be able to Google a topic and find your information—a silly or cute title would not allow this.)</a:t>
            </a:r>
          </a:p>
          <a:p>
            <a:pPr marL="285750" indent="-285750">
              <a:buFont typeface="Wingdings" charset="2"/>
              <a:buChar char="q"/>
            </a:pPr>
            <a:r>
              <a:rPr lang="en-US" sz="1400" dirty="0" smtClean="0"/>
              <a:t>I have labeled both the x-axis and y-axis on the bar chart.</a:t>
            </a:r>
          </a:p>
          <a:p>
            <a:pPr marL="285750" indent="-285750">
              <a:buFont typeface="Wingdings" charset="2"/>
              <a:buChar char="q"/>
            </a:pPr>
            <a:r>
              <a:rPr lang="en-US" sz="1400" dirty="0" smtClean="0"/>
              <a:t>In both of my charts, I have the actual number/percent stated.</a:t>
            </a:r>
          </a:p>
          <a:p>
            <a:pPr marL="285750" indent="-285750">
              <a:buFont typeface="Wingdings" charset="2"/>
              <a:buChar char="q"/>
            </a:pPr>
            <a:r>
              <a:rPr lang="en-US" sz="1400" dirty="0" smtClean="0"/>
              <a:t>When I eye-ball my charts, I have slices of pies or bars that are visually close to the data number being presented.</a:t>
            </a:r>
          </a:p>
          <a:p>
            <a:pPr marL="285750" indent="-285750">
              <a:buFont typeface="Wingdings" charset="2"/>
              <a:buChar char="q"/>
            </a:pPr>
            <a:r>
              <a:rPr lang="en-US" sz="1400" dirty="0" smtClean="0"/>
              <a:t>In my pie chart, all my data numbers are either inside the slice or outside the slice.  They can only go inside the slice, if ALL numbers neatly fit in the slice. If my pie chart numbers are outside the slice, then I have used a rule to draw a straight line from the number to the slice. I have not used any colors that are too dark for any reader to read my data—if data is inside the slice.</a:t>
            </a:r>
          </a:p>
          <a:p>
            <a:pPr marL="285750" indent="-285750">
              <a:buFont typeface="Wingdings" charset="2"/>
              <a:buChar char="q"/>
            </a:pPr>
            <a:r>
              <a:rPr lang="en-US" sz="1400" dirty="0" smtClean="0"/>
              <a:t>All my graphs are colorful and visually appealing.  </a:t>
            </a:r>
          </a:p>
        </p:txBody>
      </p:sp>
      <p:pic>
        <p:nvPicPr>
          <p:cNvPr id="3" name="Picture 2"/>
          <p:cNvPicPr>
            <a:picLocks noChangeAspect="1"/>
          </p:cNvPicPr>
          <p:nvPr/>
        </p:nvPicPr>
        <p:blipFill>
          <a:blip r:embed="rId3"/>
          <a:stretch>
            <a:fillRect/>
          </a:stretch>
        </p:blipFill>
        <p:spPr>
          <a:xfrm>
            <a:off x="6294433" y="59042"/>
            <a:ext cx="439666" cy="439666"/>
          </a:xfrm>
          <a:prstGeom prst="rect">
            <a:avLst/>
          </a:prstGeom>
        </p:spPr>
      </p:pic>
    </p:spTree>
    <p:extLst>
      <p:ext uri="{BB962C8B-B14F-4D97-AF65-F5344CB8AC3E}">
        <p14:creationId xmlns:p14="http://schemas.microsoft.com/office/powerpoint/2010/main" val="2520817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0" cy="4583614"/>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4583614"/>
            <a:ext cx="6858000" cy="4583614"/>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8772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437</TotalTime>
  <Words>18</Words>
  <Application>Microsoft Macintosh PowerPoint</Application>
  <PresentationFormat>On-screen Show (4:3)</PresentationFormat>
  <Paragraphs>25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Wach</dc:creator>
  <cp:lastModifiedBy>Mike Wach</cp:lastModifiedBy>
  <cp:revision>6</cp:revision>
  <cp:lastPrinted>2014-10-31T10:18:11Z</cp:lastPrinted>
  <dcterms:created xsi:type="dcterms:W3CDTF">2014-10-31T02:57:17Z</dcterms:created>
  <dcterms:modified xsi:type="dcterms:W3CDTF">2014-10-31T10:18:15Z</dcterms:modified>
</cp:coreProperties>
</file>