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5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6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2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5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0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8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121F-7582-3C4A-9498-FA5D90ECDB2C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61073"/>
          <a:stretch/>
        </p:blipFill>
        <p:spPr>
          <a:xfrm>
            <a:off x="1141267" y="4188395"/>
            <a:ext cx="6823538" cy="266960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32927" y="3362249"/>
            <a:ext cx="8195503" cy="77769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r="53959" b="64650"/>
          <a:stretch/>
        </p:blipFill>
        <p:spPr>
          <a:xfrm>
            <a:off x="0" y="0"/>
            <a:ext cx="3157512" cy="242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94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61073"/>
          <a:stretch/>
        </p:blipFill>
        <p:spPr>
          <a:xfrm>
            <a:off x="1141267" y="4188395"/>
            <a:ext cx="6823538" cy="266960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32927" y="3362249"/>
            <a:ext cx="8195503" cy="77769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r="53959" b="64650"/>
          <a:stretch/>
        </p:blipFill>
        <p:spPr>
          <a:xfrm>
            <a:off x="0" y="0"/>
            <a:ext cx="3157512" cy="242429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1688456" y="2178975"/>
            <a:ext cx="1313244" cy="239543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29650" y="1465557"/>
            <a:ext cx="1911269" cy="3383024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338935" y="4196051"/>
            <a:ext cx="1301984" cy="65253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88456" y="1133660"/>
            <a:ext cx="1847200" cy="3267581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514126" y="3362249"/>
            <a:ext cx="389404" cy="99570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903530" y="3362249"/>
            <a:ext cx="699992" cy="83380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603522" y="3362249"/>
            <a:ext cx="389404" cy="99570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992926" y="3362249"/>
            <a:ext cx="699992" cy="98620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955862" y="4574405"/>
            <a:ext cx="606112" cy="634933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370525" y="2842769"/>
            <a:ext cx="1191449" cy="2005813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7302212" y="4574405"/>
            <a:ext cx="259762" cy="1024551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7302212" y="5417695"/>
            <a:ext cx="851444" cy="181261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7662993" y="5417695"/>
            <a:ext cx="490663" cy="83062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224112" y="360757"/>
            <a:ext cx="12988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Greenhouse Gases</a:t>
            </a:r>
          </a:p>
          <a:p>
            <a:pPr marL="342900" indent="-342900">
              <a:buAutoNum type="arabicParenR"/>
            </a:pPr>
            <a:r>
              <a:rPr lang="en-US" dirty="0" smtClean="0"/>
              <a:t>Water Vapor</a:t>
            </a:r>
          </a:p>
          <a:p>
            <a:pPr marL="342900" indent="-342900">
              <a:buAutoNum type="arabicParenR"/>
            </a:pPr>
            <a:r>
              <a:rPr lang="en-US" dirty="0" smtClean="0"/>
              <a:t>Carbon dioxide</a:t>
            </a:r>
          </a:p>
          <a:p>
            <a:pPr marL="342900" indent="-342900">
              <a:buAutoNum type="arabicParenR"/>
            </a:pPr>
            <a:r>
              <a:rPr lang="en-US" dirty="0" smtClean="0"/>
              <a:t>Methane</a:t>
            </a:r>
          </a:p>
          <a:p>
            <a:pPr marL="342900" indent="-342900">
              <a:buAutoNum type="arabicParenR"/>
            </a:pPr>
            <a:r>
              <a:rPr lang="en-US" dirty="0" smtClean="0"/>
              <a:t>Nitrous Oxide</a:t>
            </a:r>
          </a:p>
          <a:p>
            <a:pPr marL="342900" indent="-342900">
              <a:buAutoNum type="arabicParenR"/>
            </a:pPr>
            <a:r>
              <a:rPr lang="en-US" dirty="0" smtClean="0"/>
              <a:t>Ozone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02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22</TotalTime>
  <Words>10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3</cp:revision>
  <cp:lastPrinted>2016-10-03T03:09:16Z</cp:lastPrinted>
  <dcterms:created xsi:type="dcterms:W3CDTF">2016-10-03T02:46:38Z</dcterms:created>
  <dcterms:modified xsi:type="dcterms:W3CDTF">2016-10-03T03:09:22Z</dcterms:modified>
</cp:coreProperties>
</file>