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F096-F6EE-D942-AE48-BC1482FB1BB9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1B70-6AD4-8A41-930D-82D83F23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0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F096-F6EE-D942-AE48-BC1482FB1BB9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1B70-6AD4-8A41-930D-82D83F23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8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F096-F6EE-D942-AE48-BC1482FB1BB9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1B70-6AD4-8A41-930D-82D83F23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8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F096-F6EE-D942-AE48-BC1482FB1BB9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1B70-6AD4-8A41-930D-82D83F23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7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F096-F6EE-D942-AE48-BC1482FB1BB9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1B70-6AD4-8A41-930D-82D83F23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1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F096-F6EE-D942-AE48-BC1482FB1BB9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1B70-6AD4-8A41-930D-82D83F23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8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F096-F6EE-D942-AE48-BC1482FB1BB9}" type="datetimeFigureOut">
              <a:rPr lang="en-US" smtClean="0"/>
              <a:t>1/31/16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1B70-6AD4-8A41-930D-82D83F23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0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F096-F6EE-D942-AE48-BC1482FB1BB9}" type="datetimeFigureOut">
              <a:rPr lang="en-US" smtClean="0"/>
              <a:t>1/31/16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1B70-6AD4-8A41-930D-82D83F23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F096-F6EE-D942-AE48-BC1482FB1BB9}" type="datetimeFigureOut">
              <a:rPr lang="en-US" smtClean="0"/>
              <a:t>1/31/16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1B70-6AD4-8A41-930D-82D83F23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4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F096-F6EE-D942-AE48-BC1482FB1BB9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1B70-6AD4-8A41-930D-82D83F23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5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F096-F6EE-D942-AE48-BC1482FB1BB9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1B70-6AD4-8A41-930D-82D83F23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3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EF096-F6EE-D942-AE48-BC1482FB1BB9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91B70-6AD4-8A41-930D-82D83F23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9221" y="155222"/>
            <a:ext cx="3160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History of</a:t>
            </a:r>
          </a:p>
          <a:p>
            <a:pPr algn="ctr"/>
            <a:r>
              <a:rPr lang="en-US" dirty="0" smtClean="0"/>
              <a:t>Earth’s Supercontinents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555" y="1140557"/>
            <a:ext cx="4176890" cy="3600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3.6 billion years ago		VAALBARA (Theorized as only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	continent)</a:t>
            </a:r>
          </a:p>
          <a:p>
            <a:r>
              <a:rPr lang="en-US" sz="1200" dirty="0" smtClean="0"/>
              <a:t>3 billion years ago		UR—only continent on Earth.</a:t>
            </a:r>
          </a:p>
          <a:p>
            <a:r>
              <a:rPr lang="en-US" sz="1200" dirty="0" smtClean="0"/>
              <a:t>2.8 billion years ago		Ur was part of the major 					supercontinent: KENORLAND.</a:t>
            </a:r>
          </a:p>
          <a:p>
            <a:r>
              <a:rPr lang="en-US" sz="1200" dirty="0" smtClean="0"/>
              <a:t>2 billion years ago		Ur was part of the major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	supercontinent: COLUMBIA.</a:t>
            </a:r>
          </a:p>
          <a:p>
            <a:r>
              <a:rPr lang="en-US" sz="1200" dirty="0" smtClean="0"/>
              <a:t>1 billion years ago		Ur was part of the major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	supercontinent: RODINIA.</a:t>
            </a:r>
          </a:p>
          <a:p>
            <a:r>
              <a:rPr lang="en-US" sz="1200" dirty="0" smtClean="0"/>
              <a:t>550 million years ago		Ur was part of the major 					supercontinent PANNOTIA.</a:t>
            </a:r>
          </a:p>
          <a:p>
            <a:r>
              <a:rPr lang="en-US" sz="1200" dirty="0" smtClean="0"/>
              <a:t>300 million years ago		Ur was part of the major 					supercontinent PANGAEA.</a:t>
            </a:r>
          </a:p>
          <a:p>
            <a:r>
              <a:rPr lang="en-US" sz="1200" dirty="0" smtClean="0"/>
              <a:t>208 million yeas ago		Ur was torn into parts of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	LAURASIA and GONDWANA.</a:t>
            </a:r>
          </a:p>
          <a:p>
            <a:r>
              <a:rPr lang="en-US" sz="1200" dirty="0" smtClean="0"/>
              <a:t>65 million years ago		the African part of Ur was torn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	apart as part of India.</a:t>
            </a:r>
          </a:p>
          <a:p>
            <a:r>
              <a:rPr lang="en-US" sz="1200" dirty="0" smtClean="0"/>
              <a:t>Present			Ur is part of Australia and 					Madagascar.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119510" y="155222"/>
            <a:ext cx="3160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History of</a:t>
            </a:r>
          </a:p>
          <a:p>
            <a:pPr algn="ctr"/>
            <a:r>
              <a:rPr lang="en-US" dirty="0" smtClean="0"/>
              <a:t>Earth’s Supercontinents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0844" y="1140557"/>
            <a:ext cx="4176890" cy="3600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3.6 billion years ago		VAALBARA (Theorized as only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	continent)</a:t>
            </a:r>
          </a:p>
          <a:p>
            <a:r>
              <a:rPr lang="en-US" sz="1200" dirty="0" smtClean="0"/>
              <a:t>3 billion years ago		UR—only continent on Earth.</a:t>
            </a:r>
          </a:p>
          <a:p>
            <a:r>
              <a:rPr lang="en-US" sz="1200" dirty="0" smtClean="0"/>
              <a:t>2.8 billion years ago		Ur was part of the major 					supercontinent: KENORLAND.</a:t>
            </a:r>
          </a:p>
          <a:p>
            <a:r>
              <a:rPr lang="en-US" sz="1200" dirty="0" smtClean="0"/>
              <a:t>2 billion years ago		Ur was part of the major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	supercontinent: COLUMBIA.</a:t>
            </a:r>
          </a:p>
          <a:p>
            <a:r>
              <a:rPr lang="en-US" sz="1200" dirty="0" smtClean="0"/>
              <a:t>1 billion years ago		Ur was part of the major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	supercontinent: RODINIA.</a:t>
            </a:r>
          </a:p>
          <a:p>
            <a:r>
              <a:rPr lang="en-US" sz="1200" dirty="0" smtClean="0"/>
              <a:t>550 million years ago		Ur was part of the major 					supercontinent PANNOTIA.</a:t>
            </a:r>
          </a:p>
          <a:p>
            <a:r>
              <a:rPr lang="en-US" sz="1200" dirty="0" smtClean="0"/>
              <a:t>300 million years ago		Ur was part of the major 					supercontinent PANGAEA.</a:t>
            </a:r>
          </a:p>
          <a:p>
            <a:r>
              <a:rPr lang="en-US" sz="1200" dirty="0" smtClean="0"/>
              <a:t>208 million yeas ago		Ur was torn into parts of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	LAURASIA and GONDWANA.</a:t>
            </a:r>
          </a:p>
          <a:p>
            <a:r>
              <a:rPr lang="en-US" sz="1200" dirty="0" smtClean="0"/>
              <a:t>65 million years ago		the African part of Ur was torn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	apart as part of India.</a:t>
            </a:r>
          </a:p>
          <a:p>
            <a:r>
              <a:rPr lang="en-US" sz="1200" dirty="0" smtClean="0"/>
              <a:t>Present			Ur is part of Australia and 					Madagascar.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020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3</cp:revision>
  <dcterms:created xsi:type="dcterms:W3CDTF">2016-02-01T01:41:31Z</dcterms:created>
  <dcterms:modified xsi:type="dcterms:W3CDTF">2016-02-01T02:03:28Z</dcterms:modified>
</cp:coreProperties>
</file>