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144" y="12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8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0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4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8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6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5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5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EBA0-FC06-2D4F-AB65-4AC429F7E2D1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1F231-EEAA-5C42-8A87-790FEC7E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5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778" y="28748"/>
            <a:ext cx="6448778" cy="881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Are Rocks Classified?</a:t>
            </a:r>
            <a:endParaRPr lang="en-US" sz="1400" dirty="0" smtClean="0"/>
          </a:p>
          <a:p>
            <a:endParaRPr lang="en-US" sz="1400" b="1" dirty="0"/>
          </a:p>
          <a:p>
            <a:r>
              <a:rPr lang="en-US" sz="1400" b="1" dirty="0" smtClean="0"/>
              <a:t>Name:  </a:t>
            </a:r>
            <a:r>
              <a:rPr lang="en-US" sz="1400" b="1" u="sng" dirty="0" smtClean="0"/>
              <a:t>					</a:t>
            </a:r>
            <a:r>
              <a:rPr lang="en-US" sz="1400" dirty="0" smtClean="0"/>
              <a:t>	Class: </a:t>
            </a:r>
            <a:r>
              <a:rPr lang="en-US" sz="1400" u="sng" dirty="0" smtClean="0"/>
              <a:t>		</a:t>
            </a:r>
            <a:r>
              <a:rPr lang="en-US" sz="1400" dirty="0" smtClean="0"/>
              <a:t>	Date: </a:t>
            </a:r>
            <a:r>
              <a:rPr lang="en-US" sz="1400" u="sng" dirty="0" smtClean="0"/>
              <a:t>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300" dirty="0" smtClean="0"/>
              <a:t>Read the entire posters on the back wall of each of the three rock labs; answer the following questions.</a:t>
            </a:r>
          </a:p>
          <a:p>
            <a:endParaRPr lang="en-US" sz="1300" b="1" dirty="0" smtClean="0"/>
          </a:p>
          <a:p>
            <a:r>
              <a:rPr lang="en-US" sz="1300" b="1" dirty="0" smtClean="0"/>
              <a:t>IGNEOUS ROCKS</a:t>
            </a:r>
          </a:p>
          <a:p>
            <a:endParaRPr lang="en-US" sz="1300" dirty="0" smtClean="0"/>
          </a:p>
          <a:p>
            <a:r>
              <a:rPr lang="en-US" sz="1300" b="1" dirty="0" smtClean="0"/>
              <a:t>Color of Igneous Rocks</a:t>
            </a:r>
          </a:p>
          <a:p>
            <a:endParaRPr lang="en-US" sz="1300" b="1" dirty="0"/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/>
              <a:t>What are the three color categories of igneous rock?</a:t>
            </a:r>
          </a:p>
          <a:p>
            <a:pPr marL="450850"/>
            <a:endParaRPr lang="en-US" sz="1300" u="sng" dirty="0" smtClean="0"/>
          </a:p>
          <a:p>
            <a:r>
              <a:rPr lang="en-US" sz="1300" dirty="0" smtClean="0"/>
              <a:t>	</a:t>
            </a:r>
            <a:r>
              <a:rPr lang="en-US" sz="1300" u="sng" dirty="0" smtClean="0"/>
              <a:t>					</a:t>
            </a:r>
            <a:r>
              <a:rPr lang="en-US" sz="1300" dirty="0" smtClean="0"/>
              <a:t> also known as </a:t>
            </a:r>
            <a:r>
              <a:rPr lang="en-US" sz="1300" u="sng" dirty="0" smtClean="0"/>
              <a:t>					</a:t>
            </a:r>
          </a:p>
          <a:p>
            <a:endParaRPr lang="en-US" sz="1300" u="sng" dirty="0" smtClean="0"/>
          </a:p>
          <a:p>
            <a:r>
              <a:rPr lang="en-US" sz="1300" dirty="0" smtClean="0"/>
              <a:t>	</a:t>
            </a:r>
            <a:r>
              <a:rPr lang="en-US" sz="1300" u="sng" dirty="0" smtClean="0"/>
              <a:t>					</a:t>
            </a:r>
            <a:r>
              <a:rPr lang="en-US" sz="1300" dirty="0" smtClean="0"/>
              <a:t> also known as </a:t>
            </a:r>
            <a:r>
              <a:rPr lang="en-US" sz="1300" u="sng" dirty="0" smtClean="0"/>
              <a:t>					</a:t>
            </a:r>
          </a:p>
          <a:p>
            <a:endParaRPr lang="en-US" sz="1300" dirty="0" smtClean="0"/>
          </a:p>
          <a:p>
            <a:r>
              <a:rPr lang="en-US" sz="1300" dirty="0"/>
              <a:t>	</a:t>
            </a:r>
            <a:r>
              <a:rPr lang="en-US" sz="1300" u="sng" dirty="0" smtClean="0"/>
              <a:t>					</a:t>
            </a:r>
            <a:r>
              <a:rPr lang="en-US" sz="1300" dirty="0" smtClean="0"/>
              <a:t> also known as </a:t>
            </a:r>
            <a:r>
              <a:rPr lang="en-US" sz="1300" u="sng" dirty="0" smtClean="0"/>
              <a:t>					</a:t>
            </a:r>
          </a:p>
          <a:p>
            <a:endParaRPr lang="en-US" sz="1300" dirty="0" smtClean="0"/>
          </a:p>
          <a:p>
            <a:r>
              <a:rPr lang="en-US" sz="1300" b="1" dirty="0" smtClean="0"/>
              <a:t>Texture of Intrusive Igneous Rocks</a:t>
            </a:r>
          </a:p>
          <a:p>
            <a:endParaRPr lang="en-US" sz="1300" b="1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300" dirty="0" smtClean="0"/>
              <a:t>Igneous rock forms</a:t>
            </a:r>
            <a:r>
              <a:rPr lang="en-US" sz="1300" u="sng" dirty="0" smtClean="0"/>
              <a:t>				</a:t>
            </a:r>
            <a:r>
              <a:rPr lang="en-US" sz="1300" dirty="0" smtClean="0"/>
              <a:t>inside/outside a volcano.</a:t>
            </a:r>
          </a:p>
          <a:p>
            <a:pPr marL="342900" indent="-342900">
              <a:buFont typeface="+mj-lt"/>
              <a:buAutoNum type="arabicPeriod" startAt="2"/>
            </a:pPr>
            <a:endParaRPr lang="en-US" sz="13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300" dirty="0" smtClean="0"/>
              <a:t>Igneous rock forms from </a:t>
            </a:r>
            <a:r>
              <a:rPr lang="en-US" sz="1300" u="sng" dirty="0" smtClean="0"/>
              <a:t>				</a:t>
            </a:r>
            <a:r>
              <a:rPr lang="en-US" sz="1300" dirty="0" smtClean="0"/>
              <a:t> magma/lava.</a:t>
            </a:r>
          </a:p>
          <a:p>
            <a:pPr marL="342900" indent="-342900">
              <a:buFont typeface="+mj-lt"/>
              <a:buAutoNum type="arabicPeriod" startAt="2"/>
            </a:pPr>
            <a:endParaRPr lang="en-US" sz="13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300" dirty="0" smtClean="0"/>
              <a:t>The texture of igneous rocks are classified by  </a:t>
            </a:r>
            <a:r>
              <a:rPr lang="en-US" sz="1300" u="sng" dirty="0" smtClean="0"/>
              <a:t>						</a:t>
            </a:r>
            <a:r>
              <a:rPr lang="en-US" sz="1300" u="sng" dirty="0"/>
              <a:t>.</a:t>
            </a:r>
            <a:endParaRPr lang="en-US" sz="1300" u="sng" dirty="0" smtClean="0"/>
          </a:p>
          <a:p>
            <a:pPr marL="342900" indent="-342900">
              <a:buFont typeface="+mj-lt"/>
              <a:buAutoNum type="arabicPeriod" startAt="2"/>
            </a:pPr>
            <a:endParaRPr lang="en-US" sz="1300" u="sng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sz="1300" dirty="0" smtClean="0"/>
              <a:t>Igneous rock that cools slowly from inside Earth form </a:t>
            </a:r>
            <a:r>
              <a:rPr lang="en-US" sz="1300" u="sng" dirty="0" smtClean="0"/>
              <a:t>			</a:t>
            </a:r>
            <a:r>
              <a:rPr lang="en-US" sz="1300" dirty="0" smtClean="0"/>
              <a:t> course/fine grains.</a:t>
            </a:r>
          </a:p>
          <a:p>
            <a:endParaRPr lang="en-US" sz="1300" dirty="0" smtClean="0"/>
          </a:p>
          <a:p>
            <a:r>
              <a:rPr lang="en-US" sz="1300" b="1" dirty="0" smtClean="0"/>
              <a:t>Texture of Extrusive Igneous Rocks</a:t>
            </a:r>
          </a:p>
          <a:p>
            <a:endParaRPr lang="en-US" sz="1300" dirty="0"/>
          </a:p>
          <a:p>
            <a:pPr marL="342900" indent="-342900">
              <a:buFont typeface="+mj-lt"/>
              <a:buAutoNum type="arabicPeriod" startAt="6"/>
            </a:pPr>
            <a:r>
              <a:rPr lang="en-US" sz="1300" dirty="0" smtClean="0"/>
              <a:t>Igneous rock forms</a:t>
            </a:r>
            <a:r>
              <a:rPr lang="en-US" sz="1300" u="sng" dirty="0" smtClean="0"/>
              <a:t>				</a:t>
            </a:r>
            <a:r>
              <a:rPr lang="en-US" sz="1300" dirty="0" smtClean="0"/>
              <a:t>inside/outside a volcano.</a:t>
            </a:r>
          </a:p>
          <a:p>
            <a:pPr marL="342900" indent="-342900">
              <a:buFont typeface="+mj-lt"/>
              <a:buAutoNum type="arabicPeriod" startAt="6"/>
            </a:pPr>
            <a:endParaRPr lang="en-US" sz="13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en-US" sz="1300" dirty="0" smtClean="0"/>
              <a:t>Igneous rock forms from </a:t>
            </a:r>
            <a:r>
              <a:rPr lang="en-US" sz="1300" u="sng" dirty="0" smtClean="0"/>
              <a:t>				</a:t>
            </a:r>
            <a:r>
              <a:rPr lang="en-US" sz="1300" dirty="0" smtClean="0"/>
              <a:t> magma/lava.</a:t>
            </a:r>
          </a:p>
          <a:p>
            <a:pPr marL="342900" indent="-342900">
              <a:buFont typeface="+mj-lt"/>
              <a:buAutoNum type="arabicPeriod" startAt="6"/>
            </a:pPr>
            <a:endParaRPr lang="en-US" sz="13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en-US" sz="1300" dirty="0" smtClean="0"/>
              <a:t>The texture of igneous rocks are classified by  </a:t>
            </a:r>
            <a:r>
              <a:rPr lang="en-US" sz="1300" u="sng" dirty="0" smtClean="0"/>
              <a:t>						</a:t>
            </a:r>
            <a:r>
              <a:rPr lang="en-US" sz="1300" u="sng" dirty="0"/>
              <a:t>.</a:t>
            </a:r>
            <a:endParaRPr lang="en-US" sz="1300" u="sng" dirty="0" smtClean="0"/>
          </a:p>
          <a:p>
            <a:pPr marL="342900" indent="-342900">
              <a:buFont typeface="+mj-lt"/>
              <a:buAutoNum type="arabicPeriod" startAt="6"/>
            </a:pPr>
            <a:endParaRPr lang="en-US" sz="1300" u="sng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en-US" sz="1300" dirty="0" smtClean="0"/>
              <a:t>Igneous rock that cools slowly from inside Earth form </a:t>
            </a:r>
            <a:r>
              <a:rPr lang="en-US" sz="1300" u="sng" dirty="0" smtClean="0"/>
              <a:t>			</a:t>
            </a:r>
            <a:r>
              <a:rPr lang="en-US" sz="1300" dirty="0" smtClean="0"/>
              <a:t> course/fine grains.</a:t>
            </a:r>
          </a:p>
          <a:p>
            <a:endParaRPr lang="en-US" sz="1300" dirty="0"/>
          </a:p>
          <a:p>
            <a:pPr marL="342900" indent="-342900">
              <a:buFont typeface="+mj-lt"/>
              <a:buAutoNum type="arabicPeriod" startAt="2"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68833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778" y="28748"/>
            <a:ext cx="6448778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Are Rocks Classified?</a:t>
            </a:r>
            <a:endParaRPr lang="en-US" sz="1400" dirty="0" smtClean="0"/>
          </a:p>
          <a:p>
            <a:endParaRPr lang="en-US" sz="1400" b="1" dirty="0"/>
          </a:p>
          <a:p>
            <a:r>
              <a:rPr lang="en-US" sz="1400" b="1" dirty="0" smtClean="0"/>
              <a:t>Name:  </a:t>
            </a:r>
            <a:r>
              <a:rPr lang="en-US" sz="1400" b="1" u="sng" dirty="0" smtClean="0"/>
              <a:t>					</a:t>
            </a:r>
            <a:r>
              <a:rPr lang="en-US" sz="1400" dirty="0" smtClean="0"/>
              <a:t>	Class: </a:t>
            </a:r>
            <a:r>
              <a:rPr lang="en-US" sz="1400" u="sng" dirty="0" smtClean="0"/>
              <a:t>		</a:t>
            </a:r>
            <a:r>
              <a:rPr lang="en-US" sz="1400" dirty="0" smtClean="0"/>
              <a:t>	Date: </a:t>
            </a:r>
            <a:r>
              <a:rPr lang="en-US" sz="1400" u="sng" dirty="0" smtClean="0"/>
              <a:t>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300" dirty="0" smtClean="0"/>
              <a:t>Read the entire posters on the back wall of each of the three rock labs; answer the following questions.</a:t>
            </a:r>
          </a:p>
          <a:p>
            <a:endParaRPr lang="en-US" sz="1300" b="1" dirty="0" smtClean="0"/>
          </a:p>
          <a:p>
            <a:r>
              <a:rPr lang="en-US" sz="1300" b="1" dirty="0" smtClean="0"/>
              <a:t>METAMORPHIC ROCKS</a:t>
            </a:r>
          </a:p>
          <a:p>
            <a:endParaRPr lang="en-US" sz="1300" dirty="0" smtClean="0"/>
          </a:p>
          <a:p>
            <a:r>
              <a:rPr lang="en-US" sz="1300" b="1" dirty="0" smtClean="0"/>
              <a:t>Banding in Metamorphic Rocks</a:t>
            </a:r>
          </a:p>
          <a:p>
            <a:endParaRPr lang="en-US" sz="1300" b="1" dirty="0"/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/>
              <a:t>How are metamorphic rocks formed?</a:t>
            </a:r>
            <a:r>
              <a:rPr lang="en-US" sz="1300" u="sng" dirty="0"/>
              <a:t> 	</a:t>
            </a:r>
            <a:r>
              <a:rPr lang="en-US" sz="1300" u="sng" dirty="0" smtClean="0"/>
              <a:t>						</a:t>
            </a:r>
          </a:p>
          <a:p>
            <a:pPr marL="342900" indent="-342900">
              <a:buFont typeface="+mj-lt"/>
              <a:buAutoNum type="arabicPeriod"/>
            </a:pPr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  <a:endParaRPr lang="en-US" sz="1300" dirty="0" smtClean="0"/>
          </a:p>
          <a:p>
            <a:endParaRPr lang="en-US" sz="13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300" dirty="0" smtClean="0"/>
              <a:t>What is meant by </a:t>
            </a:r>
            <a:r>
              <a:rPr lang="en-US" sz="1300" b="1" dirty="0" smtClean="0"/>
              <a:t>parallel bands</a:t>
            </a:r>
            <a:r>
              <a:rPr lang="en-US" sz="1300" dirty="0" smtClean="0"/>
              <a:t>? </a:t>
            </a:r>
            <a:r>
              <a:rPr lang="en-US" sz="1300" u="sng" dirty="0" smtClean="0"/>
              <a:t>								</a:t>
            </a:r>
          </a:p>
          <a:p>
            <a:pPr marL="342900" indent="-342900">
              <a:buFont typeface="+mj-lt"/>
              <a:buAutoNum type="arabicPeriod" startAt="2"/>
            </a:pPr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  <a:endParaRPr lang="en-US" sz="1300" dirty="0" smtClean="0"/>
          </a:p>
          <a:p>
            <a:pPr marL="342900" indent="-342900">
              <a:buFont typeface="+mj-lt"/>
              <a:buAutoNum type="arabicPeriod" startAt="2"/>
            </a:pPr>
            <a:endParaRPr lang="en-US" sz="1300" dirty="0"/>
          </a:p>
          <a:p>
            <a:pPr marL="342900" indent="-342900">
              <a:buFont typeface="+mj-lt"/>
              <a:buAutoNum type="arabicPeriod" startAt="3"/>
            </a:pPr>
            <a:r>
              <a:rPr lang="en-US" sz="1300" dirty="0" smtClean="0"/>
              <a:t>Do all metamorphic rock have banding? </a:t>
            </a:r>
            <a:r>
              <a:rPr lang="en-US" sz="1300" u="sng" dirty="0" smtClean="0"/>
              <a:t>			</a:t>
            </a:r>
            <a:endParaRPr lang="en-US" sz="1300" dirty="0"/>
          </a:p>
          <a:p>
            <a:endParaRPr lang="en-US" sz="1300" dirty="0" smtClean="0"/>
          </a:p>
          <a:p>
            <a:r>
              <a:rPr lang="en-US" sz="1300" b="1" dirty="0" smtClean="0"/>
              <a:t>Recrystallization in Metamorphic Rocks</a:t>
            </a:r>
          </a:p>
          <a:p>
            <a:endParaRPr lang="en-US" sz="1300" b="1" dirty="0"/>
          </a:p>
          <a:p>
            <a:pPr marL="342900" indent="-342900">
              <a:buFont typeface="+mj-lt"/>
              <a:buAutoNum type="arabicPeriod" startAt="3"/>
            </a:pPr>
            <a:r>
              <a:rPr lang="en-US" sz="1300" dirty="0" smtClean="0"/>
              <a:t>In your own words, explain recrystallization. </a:t>
            </a:r>
            <a:r>
              <a:rPr lang="en-US" sz="1300" u="sng" dirty="0" smtClean="0"/>
              <a:t>						</a:t>
            </a:r>
          </a:p>
          <a:p>
            <a:pPr marL="342900" indent="-342900">
              <a:buFont typeface="+mj-lt"/>
              <a:buAutoNum type="arabicPeriod" startAt="3"/>
            </a:pPr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  <a:endParaRPr lang="en-US" sz="1300" dirty="0" smtClean="0"/>
          </a:p>
          <a:p>
            <a:pPr marL="342900" indent="-342900">
              <a:buFont typeface="+mj-lt"/>
              <a:buAutoNum type="arabicPeriod" startAt="2"/>
            </a:pPr>
            <a:endParaRPr lang="en-US" sz="1300" dirty="0"/>
          </a:p>
          <a:p>
            <a:pPr marL="342900" indent="-342900">
              <a:buFont typeface="+mj-lt"/>
              <a:buAutoNum type="arabicPeriod" startAt="4"/>
            </a:pPr>
            <a:r>
              <a:rPr lang="en-US" sz="1300" dirty="0" smtClean="0"/>
              <a:t>Do all metamorphic rocks have crystals? </a:t>
            </a:r>
            <a:r>
              <a:rPr lang="en-US" sz="1300" u="sng" dirty="0" smtClean="0"/>
              <a:t>			</a:t>
            </a:r>
            <a:endParaRPr lang="en-US" sz="1300" dirty="0" smtClean="0"/>
          </a:p>
          <a:p>
            <a:endParaRPr lang="en-US" sz="1300" dirty="0" smtClean="0"/>
          </a:p>
          <a:p>
            <a:r>
              <a:rPr lang="en-US" sz="1300" b="1" dirty="0" smtClean="0"/>
              <a:t>Hardness of Metamorphic Rocks</a:t>
            </a:r>
          </a:p>
          <a:p>
            <a:endParaRPr lang="en-US" sz="1300" dirty="0"/>
          </a:p>
          <a:p>
            <a:pPr marL="342900" indent="-342900">
              <a:buFont typeface="+mj-lt"/>
              <a:buAutoNum type="arabicPeriod" startAt="5"/>
            </a:pPr>
            <a:r>
              <a:rPr lang="en-US" sz="1300" dirty="0" smtClean="0"/>
              <a:t>What is one possible way to test the hardness of a rock? </a:t>
            </a:r>
            <a:r>
              <a:rPr lang="en-US" sz="1300" u="sng" dirty="0" smtClean="0"/>
              <a:t>				</a:t>
            </a:r>
            <a:endParaRPr lang="en-US" sz="1300" dirty="0" smtClean="0"/>
          </a:p>
          <a:p>
            <a:pPr marL="342900" indent="-342900">
              <a:buFont typeface="+mj-lt"/>
              <a:buAutoNum type="arabicPeriod" startAt="5"/>
            </a:pPr>
            <a:endParaRPr lang="en-US" sz="1300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en-US" sz="1300" dirty="0" smtClean="0"/>
              <a:t>Should this be the only test used to determine if a rock is metamorphic or not?  Why or why not?</a:t>
            </a:r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</a:p>
          <a:p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</a:p>
          <a:p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40281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778" y="28748"/>
            <a:ext cx="6448778" cy="881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Are Rocks Classified?</a:t>
            </a:r>
            <a:endParaRPr lang="en-US" sz="1400" dirty="0" smtClean="0"/>
          </a:p>
          <a:p>
            <a:endParaRPr lang="en-US" sz="1400" b="1" dirty="0"/>
          </a:p>
          <a:p>
            <a:r>
              <a:rPr lang="en-US" sz="1400" b="1" dirty="0" smtClean="0"/>
              <a:t>Name:  </a:t>
            </a:r>
            <a:r>
              <a:rPr lang="en-US" sz="1400" b="1" u="sng" dirty="0" smtClean="0"/>
              <a:t>					</a:t>
            </a:r>
            <a:r>
              <a:rPr lang="en-US" sz="1400" dirty="0" smtClean="0"/>
              <a:t>	Class: </a:t>
            </a:r>
            <a:r>
              <a:rPr lang="en-US" sz="1400" u="sng" dirty="0" smtClean="0"/>
              <a:t>		</a:t>
            </a:r>
            <a:r>
              <a:rPr lang="en-US" sz="1400" dirty="0" smtClean="0"/>
              <a:t>	Date: </a:t>
            </a:r>
            <a:r>
              <a:rPr lang="en-US" sz="1400" u="sng" dirty="0" smtClean="0"/>
              <a:t>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300" dirty="0" smtClean="0"/>
              <a:t>Read the entire posters on the back wall of each of the three rock labs; answer the following questions.</a:t>
            </a:r>
          </a:p>
          <a:p>
            <a:endParaRPr lang="en-US" sz="1300" b="1" dirty="0" smtClean="0"/>
          </a:p>
          <a:p>
            <a:r>
              <a:rPr lang="en-US" sz="1300" b="1" dirty="0" smtClean="0"/>
              <a:t>SEDIMENTARY ROCKS</a:t>
            </a:r>
          </a:p>
          <a:p>
            <a:endParaRPr lang="en-US" sz="1300" dirty="0" smtClean="0"/>
          </a:p>
          <a:p>
            <a:r>
              <a:rPr lang="en-US" sz="1300" b="1" dirty="0" smtClean="0"/>
              <a:t>Type of Sedimentary Rocks</a:t>
            </a:r>
          </a:p>
          <a:p>
            <a:endParaRPr lang="en-US" sz="1300" b="1" dirty="0"/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/>
              <a:t>How are sedimentary rocks formed? </a:t>
            </a:r>
            <a:r>
              <a:rPr lang="en-US" sz="1300" u="sng" dirty="0" smtClean="0"/>
              <a:t>							</a:t>
            </a:r>
          </a:p>
          <a:p>
            <a:pPr marL="342900" indent="-342900">
              <a:buFont typeface="+mj-lt"/>
              <a:buAutoNum type="arabicPeriod"/>
            </a:pPr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  <a:endParaRPr lang="en-US" sz="1300" dirty="0" smtClean="0"/>
          </a:p>
          <a:p>
            <a:pPr marL="342900" indent="-342900">
              <a:buFont typeface="+mj-lt"/>
              <a:buAutoNum type="arabicPeriod"/>
            </a:pPr>
            <a:endParaRPr lang="en-US" sz="1300" u="sng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300" dirty="0" smtClean="0"/>
              <a:t>What do you think </a:t>
            </a:r>
            <a:r>
              <a:rPr lang="en-US" sz="1300" b="1" dirty="0" smtClean="0"/>
              <a:t>compaction/cementation</a:t>
            </a:r>
            <a:r>
              <a:rPr lang="en-US" sz="1300" dirty="0" smtClean="0"/>
              <a:t> means? </a:t>
            </a:r>
            <a:r>
              <a:rPr lang="en-US" sz="1300" u="sng" dirty="0" smtClean="0"/>
              <a:t>					</a:t>
            </a:r>
          </a:p>
          <a:p>
            <a:pPr marL="342900" indent="-342900">
              <a:buFont typeface="+mj-lt"/>
              <a:buAutoNum type="arabicPeriod" startAt="2"/>
            </a:pPr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					</a:t>
            </a:r>
            <a:endParaRPr lang="en-US" sz="1300" dirty="0" smtClean="0"/>
          </a:p>
          <a:p>
            <a:endParaRPr lang="en-US" sz="1300" b="1" dirty="0"/>
          </a:p>
          <a:p>
            <a:pPr marL="342900" indent="-342900">
              <a:buFont typeface="+mj-lt"/>
              <a:buAutoNum type="arabicPeriod" startAt="3"/>
            </a:pPr>
            <a:r>
              <a:rPr lang="en-US" sz="1300" dirty="0" smtClean="0"/>
              <a:t>What are five types of sediments found in sedimentary rocks?</a:t>
            </a:r>
          </a:p>
          <a:p>
            <a:pPr marL="342900" indent="-342900">
              <a:buFont typeface="+mj-lt"/>
              <a:buAutoNum type="arabicPeriod" startAt="3"/>
            </a:pPr>
            <a:endParaRPr lang="en-US" sz="1300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</a:t>
            </a:r>
            <a:r>
              <a:rPr lang="en-US" sz="1300" dirty="0" smtClean="0"/>
              <a:t>		</a:t>
            </a:r>
            <a:r>
              <a:rPr lang="en-US" sz="1300" u="sng" dirty="0" smtClean="0"/>
              <a:t>					</a:t>
            </a:r>
            <a:endParaRPr lang="en-US" sz="1300" dirty="0" smtClean="0"/>
          </a:p>
          <a:p>
            <a:endParaRPr lang="en-US" sz="1300" dirty="0"/>
          </a:p>
          <a:p>
            <a:r>
              <a:rPr lang="en-US" sz="1300" dirty="0" smtClean="0"/>
              <a:t>	</a:t>
            </a:r>
            <a:r>
              <a:rPr lang="en-US" sz="1300" u="sng" dirty="0" smtClean="0"/>
              <a:t>					</a:t>
            </a:r>
            <a:r>
              <a:rPr lang="en-US" sz="1300" dirty="0" smtClean="0"/>
              <a:t>		</a:t>
            </a:r>
            <a:r>
              <a:rPr lang="en-US" sz="1300" u="sng" dirty="0" smtClean="0"/>
              <a:t>					</a:t>
            </a:r>
          </a:p>
          <a:p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</a:t>
            </a:r>
            <a:endParaRPr lang="en-US" sz="1300" dirty="0"/>
          </a:p>
          <a:p>
            <a:endParaRPr lang="en-US" sz="1300" b="1" dirty="0" smtClean="0"/>
          </a:p>
          <a:p>
            <a:r>
              <a:rPr lang="en-US" sz="1300" b="1" dirty="0" smtClean="0"/>
              <a:t>Size of Sediment in Sedimentary Rocks</a:t>
            </a:r>
          </a:p>
          <a:p>
            <a:endParaRPr lang="en-US" sz="1300" dirty="0"/>
          </a:p>
          <a:p>
            <a:pPr marL="342900" indent="-342900">
              <a:buFont typeface="+mj-lt"/>
              <a:buAutoNum type="arabicPeriod" startAt="4"/>
            </a:pPr>
            <a:r>
              <a:rPr lang="en-US" sz="1300" dirty="0" smtClean="0"/>
              <a:t>What are the three sedimentary size classifications?</a:t>
            </a:r>
          </a:p>
          <a:p>
            <a:pPr marL="342900" indent="-342900">
              <a:buFont typeface="+mj-lt"/>
              <a:buAutoNum type="arabicPeriod" startAt="4"/>
            </a:pPr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</a:t>
            </a:r>
          </a:p>
          <a:p>
            <a:endParaRPr lang="en-US" sz="1300" u="sng" dirty="0"/>
          </a:p>
          <a:p>
            <a:r>
              <a:rPr lang="en-US" sz="1300" dirty="0"/>
              <a:t>	</a:t>
            </a:r>
            <a:r>
              <a:rPr lang="en-US" sz="1300" u="sng" dirty="0" smtClean="0"/>
              <a:t>							</a:t>
            </a:r>
            <a:endParaRPr lang="en-US" sz="1300" dirty="0" smtClean="0"/>
          </a:p>
          <a:p>
            <a:endParaRPr lang="en-US" sz="1300" dirty="0"/>
          </a:p>
          <a:p>
            <a:r>
              <a:rPr lang="en-US" sz="1300" dirty="0" smtClean="0"/>
              <a:t>	</a:t>
            </a:r>
            <a:r>
              <a:rPr lang="en-US" sz="1300" u="sng" dirty="0" smtClean="0"/>
              <a:t>							</a:t>
            </a:r>
            <a:endParaRPr lang="en-US" sz="1300" dirty="0" smtClean="0"/>
          </a:p>
          <a:p>
            <a:endParaRPr lang="en-US" sz="1300" dirty="0" smtClean="0"/>
          </a:p>
          <a:p>
            <a:r>
              <a:rPr lang="en-US" sz="1300" b="1" dirty="0" smtClean="0"/>
              <a:t>Carbonate Materials in Sedimentary Rocks</a:t>
            </a:r>
          </a:p>
          <a:p>
            <a:endParaRPr lang="en-US" sz="1300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en-US" sz="1300" dirty="0" smtClean="0"/>
              <a:t>Many sedimentary rocks contain carbonate. What is a good test to determine if a sedimentary rock contains carbonate?</a:t>
            </a:r>
          </a:p>
          <a:p>
            <a:endParaRPr lang="en-US" sz="1300" dirty="0"/>
          </a:p>
          <a:p>
            <a:r>
              <a:rPr lang="en-US" sz="1300" dirty="0" smtClean="0"/>
              <a:t>	</a:t>
            </a:r>
            <a:r>
              <a:rPr lang="en-US" sz="1300" u="sng" dirty="0" smtClean="0"/>
              <a:t>												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54919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1" y="28748"/>
            <a:ext cx="6632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Are Rocks Classified?</a:t>
            </a:r>
            <a:endParaRPr lang="en-US" sz="1400" dirty="0" smtClean="0"/>
          </a:p>
          <a:p>
            <a:endParaRPr lang="en-US" sz="1400" b="1" dirty="0"/>
          </a:p>
          <a:p>
            <a:r>
              <a:rPr lang="en-US" sz="1400" b="1" dirty="0" smtClean="0"/>
              <a:t>Name:  </a:t>
            </a:r>
            <a:r>
              <a:rPr lang="en-US" sz="1400" b="1" u="sng" dirty="0" smtClean="0"/>
              <a:t>					</a:t>
            </a:r>
            <a:r>
              <a:rPr lang="en-US" sz="1400" dirty="0" smtClean="0"/>
              <a:t>	Class: </a:t>
            </a:r>
            <a:r>
              <a:rPr lang="en-US" sz="1400" u="sng" dirty="0" smtClean="0"/>
              <a:t>		</a:t>
            </a:r>
            <a:r>
              <a:rPr lang="en-US" sz="1400" dirty="0" smtClean="0"/>
              <a:t>	Date: </a:t>
            </a:r>
            <a:r>
              <a:rPr lang="en-US" sz="1400" u="sng" dirty="0" smtClean="0"/>
              <a:t>			</a:t>
            </a:r>
            <a:endParaRPr lang="en-US" sz="1400" u="sng" dirty="0" smtClean="0"/>
          </a:p>
          <a:p>
            <a:endParaRPr lang="en-US" sz="1400" u="sng" dirty="0" smtClean="0"/>
          </a:p>
        </p:txBody>
      </p:sp>
      <p:sp>
        <p:nvSpPr>
          <p:cNvPr id="2" name="Rectangle 1"/>
          <p:cNvSpPr/>
          <p:nvPr/>
        </p:nvSpPr>
        <p:spPr>
          <a:xfrm>
            <a:off x="903108" y="1100665"/>
            <a:ext cx="5009444" cy="2286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8330" y="1213555"/>
            <a:ext cx="744369" cy="50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8330" y="1213554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8330" y="1947331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8330" y="2664176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46107" y="1213554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46107" y="1947331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46107" y="2664176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31063" y="1213554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31063" y="1947331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31063" y="2664176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16019" y="1213555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6019" y="1947332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9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16019" y="2664177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0975" y="1213554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00975" y="1947331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00975" y="2664176"/>
            <a:ext cx="744369" cy="620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7001" y="3539253"/>
            <a:ext cx="6632222" cy="5370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	</a:t>
            </a:r>
            <a:r>
              <a:rPr lang="en-US" sz="1400" b="1" dirty="0" smtClean="0"/>
              <a:t>Rock Name	</a:t>
            </a:r>
            <a:r>
              <a:rPr lang="en-US" sz="1400" dirty="0" smtClean="0"/>
              <a:t>				</a:t>
            </a:r>
            <a:r>
              <a:rPr lang="en-US" sz="1400" b="1" dirty="0" smtClean="0"/>
              <a:t>Igneous/Metamorphic/Sedimentary</a:t>
            </a:r>
            <a:endParaRPr lang="en-US" sz="1400" u="sng" dirty="0"/>
          </a:p>
          <a:p>
            <a:pPr>
              <a:lnSpc>
                <a:spcPct val="150000"/>
              </a:lnSpc>
            </a:pPr>
            <a:r>
              <a:rPr lang="en-US" sz="1400" dirty="0" smtClean="0"/>
              <a:t>1)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2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/>
              <a:t>3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/>
              <a:t>4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/>
              <a:t>5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/>
              <a:t>6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/>
              <a:t>7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/>
              <a:t>8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/>
              <a:t>9</a:t>
            </a:r>
            <a:r>
              <a:rPr lang="en-US" sz="1400" dirty="0" smtClean="0"/>
              <a:t>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10)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11)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12)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13)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14)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15) 	</a:t>
            </a:r>
            <a:r>
              <a:rPr lang="en-US" sz="1400" u="sng" dirty="0" smtClean="0"/>
              <a:t>						</a:t>
            </a:r>
            <a:r>
              <a:rPr lang="en-US" sz="1400" dirty="0" smtClean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187649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</Words>
  <Application>Microsoft Macintosh PowerPoint</Application>
  <PresentationFormat>On-screen Show (4:3)</PresentationFormat>
  <Paragraphs>150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7</cp:revision>
  <dcterms:created xsi:type="dcterms:W3CDTF">2015-02-17T17:53:22Z</dcterms:created>
  <dcterms:modified xsi:type="dcterms:W3CDTF">2015-02-17T18:50:32Z</dcterms:modified>
</cp:coreProperties>
</file>