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2120" y="-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7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3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8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7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4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9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0CEE3-F746-3245-A788-916546B1989A}" type="datetimeFigureOut">
              <a:rPr lang="en-US" smtClean="0"/>
              <a:t>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2E12-555B-DA4F-B213-8ECDF889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5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144"/>
            <a:ext cx="6858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Ch. 4.6 The Expanding Universe</a:t>
            </a:r>
            <a:r>
              <a:rPr lang="en-US" dirty="0" smtClean="0"/>
              <a:t>						</a:t>
            </a:r>
            <a:r>
              <a:rPr lang="en-US" sz="1400" dirty="0" smtClean="0"/>
              <a:t>Teacher’s Notes</a:t>
            </a:r>
          </a:p>
          <a:p>
            <a:endParaRPr lang="en-US" sz="1400" dirty="0"/>
          </a:p>
          <a:p>
            <a:r>
              <a:rPr lang="en-US" sz="1400" dirty="0" smtClean="0"/>
              <a:t>Moving Galaxies: In the 1920s, American astronomer, Edwin Hubble, discovered important evidence that led to the Big Bang Theory.  He discovered that almost all galaxies are moving away from us and each other.</a:t>
            </a:r>
          </a:p>
          <a:p>
            <a:endParaRPr lang="en-US" sz="1400" dirty="0"/>
          </a:p>
          <a:p>
            <a:r>
              <a:rPr lang="en-US" sz="1400" dirty="0" smtClean="0"/>
              <a:t>Hubble’s Law: The farther away a galaxy is, the faster it is moving away from us.</a:t>
            </a:r>
            <a:r>
              <a:rPr lang="en-US" dirty="0" smtClean="0"/>
              <a:t>		</a:t>
            </a:r>
          </a:p>
        </p:txBody>
      </p:sp>
      <p:sp>
        <p:nvSpPr>
          <p:cNvPr id="5" name="Oval 4"/>
          <p:cNvSpPr/>
          <p:nvPr/>
        </p:nvSpPr>
        <p:spPr>
          <a:xfrm>
            <a:off x="2171413" y="3217413"/>
            <a:ext cx="228600" cy="228600"/>
          </a:xfrm>
          <a:prstGeom prst="ellipse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34641" y="3220405"/>
            <a:ext cx="228600" cy="228600"/>
          </a:xfrm>
          <a:prstGeom prst="ellips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32877" y="3217413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74421" y="3537897"/>
            <a:ext cx="228600" cy="228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37649" y="3540889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35885" y="3537897"/>
            <a:ext cx="228600" cy="228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55747" y="2884237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18975" y="2887229"/>
            <a:ext cx="228600" cy="228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17211" y="2884237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4914" y="2390495"/>
            <a:ext cx="3323959" cy="199828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41957" y="2039838"/>
            <a:ext cx="3029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Universe time = 100 years.</a:t>
            </a:r>
          </a:p>
          <a:p>
            <a:r>
              <a:rPr lang="en-US" dirty="0" smtClean="0"/>
              <a:t>Nine different sources of light.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86740" y="4634546"/>
            <a:ext cx="6423830" cy="440442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55518" y="3998673"/>
            <a:ext cx="336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Universe time = 1,000,000 years.</a:t>
            </a:r>
          </a:p>
          <a:p>
            <a:r>
              <a:rPr lang="en-US" dirty="0" smtClean="0"/>
              <a:t>Same nine sources of light.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264253" y="6638023"/>
            <a:ext cx="228600" cy="228600"/>
          </a:xfrm>
          <a:prstGeom prst="ellipse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94331" y="6641015"/>
            <a:ext cx="228600" cy="228600"/>
          </a:xfrm>
          <a:prstGeom prst="ellipse">
            <a:avLst/>
          </a:prstGeom>
          <a:solidFill>
            <a:srgbClr val="66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270047" y="6641015"/>
            <a:ext cx="228600" cy="22860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67261" y="7559115"/>
            <a:ext cx="228600" cy="2286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78665" y="7559115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70047" y="7559115"/>
            <a:ext cx="228600" cy="2286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248587" y="5840939"/>
            <a:ext cx="228600" cy="2286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278665" y="5840939"/>
            <a:ext cx="228600" cy="228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70047" y="5840939"/>
            <a:ext cx="2286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9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72957" flipV="1">
            <a:off x="1669916" y="2640502"/>
            <a:ext cx="974109" cy="353021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3000355" y="2044565"/>
            <a:ext cx="228600" cy="228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2152" y="1662131"/>
            <a:ext cx="3323959" cy="199828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6740" y="4541166"/>
            <a:ext cx="6423830" cy="440442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75489" y="3108349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70047" y="7465735"/>
            <a:ext cx="228600" cy="2286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185295" y="5560799"/>
            <a:ext cx="228600" cy="228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72957" flipV="1">
            <a:off x="1980846" y="6055930"/>
            <a:ext cx="2527156" cy="91585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0" y="47144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Ch. 4.6 The Expanding Universe</a:t>
            </a:r>
            <a:r>
              <a:rPr lang="en-US" dirty="0" smtClean="0"/>
              <a:t>						</a:t>
            </a:r>
            <a:r>
              <a:rPr lang="en-US" sz="1400" dirty="0" smtClean="0"/>
              <a:t>Teacher’s Notes</a:t>
            </a:r>
          </a:p>
          <a:p>
            <a:endParaRPr lang="en-US" sz="1400" dirty="0"/>
          </a:p>
          <a:p>
            <a:r>
              <a:rPr lang="en-US" sz="1400" dirty="0" smtClean="0"/>
              <a:t>Red Shift.  This theory accompanies Hubble’s Law.  However much the universe expands is the same ratio the light wavelength increases.</a:t>
            </a:r>
            <a:r>
              <a:rPr lang="en-US" dirty="0" smtClean="0"/>
              <a:t>		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6111" y="1721399"/>
            <a:ext cx="2899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Universe time = 100 years.</a:t>
            </a:r>
          </a:p>
          <a:p>
            <a:r>
              <a:rPr lang="en-US" dirty="0" smtClean="0"/>
              <a:t>Wavelength of light when first emitted from light source.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43117" y="3540906"/>
            <a:ext cx="3731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Universe time = 1,000,000 years.</a:t>
            </a:r>
          </a:p>
          <a:p>
            <a:r>
              <a:rPr lang="en-US" dirty="0" smtClean="0"/>
              <a:t>If universe expands 3x its size; then, light wavelength increases 3x.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4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63" y="4164640"/>
            <a:ext cx="6261063" cy="4426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1909"/>
            <a:ext cx="6858000" cy="32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887" y="3641726"/>
            <a:ext cx="3635775" cy="2570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49400"/>
            <a:ext cx="6858000" cy="604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72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5</cp:revision>
  <dcterms:created xsi:type="dcterms:W3CDTF">2015-01-03T21:06:27Z</dcterms:created>
  <dcterms:modified xsi:type="dcterms:W3CDTF">2015-01-03T23:57:21Z</dcterms:modified>
</cp:coreProperties>
</file>