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9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0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5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8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9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8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0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7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BC7F-02DC-B645-976D-824376690DB0}" type="datetimeFigureOut">
              <a:rPr lang="en-US" smtClean="0"/>
              <a:t>8/14/16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CAC14-2CAA-7340-812B-1181DFBA5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8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176179"/>
            <a:ext cx="8201092" cy="647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05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72387" y="408779"/>
            <a:ext cx="1093664" cy="9143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2364" y="1141820"/>
            <a:ext cx="1093664" cy="9143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76902" y="2899565"/>
            <a:ext cx="1093664" cy="9143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2364" y="4674952"/>
            <a:ext cx="1093664" cy="9143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72387" y="5408812"/>
            <a:ext cx="1093664" cy="9143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84415" y="4674952"/>
            <a:ext cx="1093664" cy="9143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84415" y="1141820"/>
            <a:ext cx="1093664" cy="9143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72782" y="2899565"/>
            <a:ext cx="1093664" cy="91430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1270590" y="2252133"/>
            <a:ext cx="5303429" cy="24926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0954" y="2379167"/>
            <a:ext cx="2102837" cy="211345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39447"/>
            <a:ext cx="42920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Draw each phase—as you see it with your eyes.  Label each phase.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821197" y="1398491"/>
            <a:ext cx="209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018668" y="2119628"/>
            <a:ext cx="209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2435513" y="3877373"/>
            <a:ext cx="209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3018668" y="5636885"/>
            <a:ext cx="209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4737059" y="6413280"/>
            <a:ext cx="209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6596250" y="5700385"/>
            <a:ext cx="209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7168251" y="3909123"/>
            <a:ext cx="209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6518704" y="2103753"/>
            <a:ext cx="209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				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3900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6</cp:revision>
  <cp:lastPrinted>2016-08-15T00:08:36Z</cp:lastPrinted>
  <dcterms:created xsi:type="dcterms:W3CDTF">2014-08-23T01:59:37Z</dcterms:created>
  <dcterms:modified xsi:type="dcterms:W3CDTF">2016-08-15T00:13:58Z</dcterms:modified>
</cp:coreProperties>
</file>