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2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4317-B9F4-D048-9EF3-7AEE78933270}" type="datetimeFigureOut">
              <a:rPr lang="en-US" smtClean="0"/>
              <a:t>8/14/16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F8E7-098D-A94F-ADD5-03E7ABEB6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5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4317-B9F4-D048-9EF3-7AEE78933270}" type="datetimeFigureOut">
              <a:rPr lang="en-US" smtClean="0"/>
              <a:t>8/14/16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F8E7-098D-A94F-ADD5-03E7ABEB6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3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4317-B9F4-D048-9EF3-7AEE78933270}" type="datetimeFigureOut">
              <a:rPr lang="en-US" smtClean="0"/>
              <a:t>8/14/16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F8E7-098D-A94F-ADD5-03E7ABEB6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4317-B9F4-D048-9EF3-7AEE78933270}" type="datetimeFigureOut">
              <a:rPr lang="en-US" smtClean="0"/>
              <a:t>8/14/16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F8E7-098D-A94F-ADD5-03E7ABEB6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8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4317-B9F4-D048-9EF3-7AEE78933270}" type="datetimeFigureOut">
              <a:rPr lang="en-US" smtClean="0"/>
              <a:t>8/14/16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F8E7-098D-A94F-ADD5-03E7ABEB6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6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4317-B9F4-D048-9EF3-7AEE78933270}" type="datetimeFigureOut">
              <a:rPr lang="en-US" smtClean="0"/>
              <a:t>8/14/16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F8E7-098D-A94F-ADD5-03E7ABEB6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3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4317-B9F4-D048-9EF3-7AEE78933270}" type="datetimeFigureOut">
              <a:rPr lang="en-US" smtClean="0"/>
              <a:t>8/14/16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F8E7-098D-A94F-ADD5-03E7ABEB6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57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4317-B9F4-D048-9EF3-7AEE78933270}" type="datetimeFigureOut">
              <a:rPr lang="en-US" smtClean="0"/>
              <a:t>8/14/16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F8E7-098D-A94F-ADD5-03E7ABEB6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46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4317-B9F4-D048-9EF3-7AEE78933270}" type="datetimeFigureOut">
              <a:rPr lang="en-US" smtClean="0"/>
              <a:t>8/14/16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F8E7-098D-A94F-ADD5-03E7ABEB6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4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4317-B9F4-D048-9EF3-7AEE78933270}" type="datetimeFigureOut">
              <a:rPr lang="en-US" smtClean="0"/>
              <a:t>8/14/16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F8E7-098D-A94F-ADD5-03E7ABEB6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6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4317-B9F4-D048-9EF3-7AEE78933270}" type="datetimeFigureOut">
              <a:rPr lang="en-US" smtClean="0"/>
              <a:t>8/14/16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F8E7-098D-A94F-ADD5-03E7ABEB6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E4317-B9F4-D048-9EF3-7AEE78933270}" type="datetimeFigureOut">
              <a:rPr lang="en-US" smtClean="0"/>
              <a:t>8/14/16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7F8E7-098D-A94F-ADD5-03E7ABEB6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6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350000" cy="508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79780" y="4387502"/>
            <a:ext cx="24231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For the northern hemisphere, label: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Summer Solstice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Winter Solstice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Vernal (Spring) Equinox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Autumnal Equinox 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Put the approximate dates for each.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570112" y="479778"/>
            <a:ext cx="2751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				</a:t>
            </a:r>
            <a:endParaRPr lang="en-US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5683722" y="2889956"/>
            <a:ext cx="2751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				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770229" y="4740113"/>
            <a:ext cx="2751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				</a:t>
            </a:r>
            <a:endParaRPr lang="en-US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352775" y="2933512"/>
            <a:ext cx="2751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				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211667" y="465667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Solstices &amp; Equinoxes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082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" y="27169"/>
            <a:ext cx="873477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After labeling the diagram, answer the following questions.</a:t>
            </a:r>
          </a:p>
          <a:p>
            <a:endParaRPr lang="en-US" sz="1200" dirty="0"/>
          </a:p>
          <a:p>
            <a:r>
              <a:rPr lang="en-US" sz="1200" dirty="0" smtClean="0"/>
              <a:t>When does the northern hemisphere receive the most direct sunlight?</a:t>
            </a:r>
            <a:r>
              <a:rPr lang="en-US" sz="1200" u="sng" dirty="0" smtClean="0"/>
              <a:t>					</a:t>
            </a:r>
            <a:endParaRPr lang="en-US" sz="1200" dirty="0"/>
          </a:p>
          <a:p>
            <a:endParaRPr lang="en-US" sz="1200" dirty="0" smtClean="0"/>
          </a:p>
          <a:p>
            <a:r>
              <a:rPr lang="en-US" sz="1200" dirty="0" smtClean="0"/>
              <a:t>When does the northern hemisphere receive the least direct sunlight/most indirect sunlight? </a:t>
            </a:r>
            <a:r>
              <a:rPr lang="en-US" sz="1200" u="sng" dirty="0" smtClean="0"/>
              <a:t>					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When does the northern hemisphere have equal direct/indirect sunlight?  (Two answers)  </a:t>
            </a:r>
            <a:r>
              <a:rPr lang="en-US" sz="1200" u="sng" dirty="0" smtClean="0"/>
              <a:t>					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												</a:t>
            </a:r>
            <a:r>
              <a:rPr lang="en-US" sz="1200" u="sng" dirty="0" smtClean="0"/>
              <a:t>					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The day after the Vernal equinox, is the northern hemisphere heading toward winter or summer? </a:t>
            </a:r>
            <a:r>
              <a:rPr lang="en-US" sz="1200" u="sng" dirty="0" smtClean="0"/>
              <a:t>				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The day after the Autumnal equinox, is the northern hemisphere heading toward winter or summer? </a:t>
            </a:r>
            <a:r>
              <a:rPr lang="en-US" sz="1200" u="sng" dirty="0" smtClean="0"/>
              <a:t>				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803822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49</Words>
  <Application>Microsoft Macintosh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Wach</dc:creator>
  <cp:lastModifiedBy>Mike Wach</cp:lastModifiedBy>
  <cp:revision>2</cp:revision>
  <dcterms:created xsi:type="dcterms:W3CDTF">2016-08-14T18:47:32Z</dcterms:created>
  <dcterms:modified xsi:type="dcterms:W3CDTF">2016-08-14T18:59:15Z</dcterms:modified>
</cp:coreProperties>
</file>