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520" y="-1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EC450B-F9CD-384A-8497-964B282F0CDD}"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337386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C450B-F9CD-384A-8497-964B282F0CDD}"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324891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C450B-F9CD-384A-8497-964B282F0CDD}"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2025858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C450B-F9CD-384A-8497-964B282F0CDD}"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31005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C450B-F9CD-384A-8497-964B282F0CDD}"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258294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EC450B-F9CD-384A-8497-964B282F0CDD}"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243459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EC450B-F9CD-384A-8497-964B282F0CDD}" type="datetimeFigureOut">
              <a:rPr lang="en-US" smtClean="0"/>
              <a:t>10/23/16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399676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EC450B-F9CD-384A-8497-964B282F0CDD}" type="datetimeFigureOut">
              <a:rPr lang="en-US" smtClean="0"/>
              <a:t>10/23/16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40701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C450B-F9CD-384A-8497-964B282F0CDD}" type="datetimeFigureOut">
              <a:rPr lang="en-US" smtClean="0"/>
              <a:t>10/23/16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217471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C450B-F9CD-384A-8497-964B282F0CDD}"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409667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C450B-F9CD-384A-8497-964B282F0CDD}"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D0B24F-BAD0-E346-A058-DF210D6BBAF1}" type="slidenum">
              <a:rPr lang="en-US" smtClean="0"/>
              <a:t>‹#›</a:t>
            </a:fld>
            <a:endParaRPr lang="en-US"/>
          </a:p>
        </p:txBody>
      </p:sp>
    </p:spTree>
    <p:extLst>
      <p:ext uri="{BB962C8B-B14F-4D97-AF65-F5344CB8AC3E}">
        <p14:creationId xmlns:p14="http://schemas.microsoft.com/office/powerpoint/2010/main" val="23617685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4EC450B-F9CD-384A-8497-964B282F0CDD}" type="datetimeFigureOut">
              <a:rPr lang="en-US" smtClean="0"/>
              <a:t>10/23/16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4D0B24F-BAD0-E346-A058-DF210D6BBAF1}" type="slidenum">
              <a:rPr lang="en-US" smtClean="0"/>
              <a:t>‹#›</a:t>
            </a:fld>
            <a:endParaRPr lang="en-US"/>
          </a:p>
        </p:txBody>
      </p:sp>
    </p:spTree>
    <p:extLst>
      <p:ext uri="{BB962C8B-B14F-4D97-AF65-F5344CB8AC3E}">
        <p14:creationId xmlns:p14="http://schemas.microsoft.com/office/powerpoint/2010/main" val="2925959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754327"/>
          </a:xfrm>
          <a:prstGeom prst="rect">
            <a:avLst/>
          </a:prstGeom>
          <a:noFill/>
        </p:spPr>
        <p:txBody>
          <a:bodyPr wrap="square" rtlCol="0">
            <a:spAutoFit/>
          </a:bodyPr>
          <a:lstStyle/>
          <a:p>
            <a:r>
              <a:rPr lang="en-US" dirty="0" smtClean="0"/>
              <a:t>Electromagnetic Spectrum: Homework</a:t>
            </a:r>
          </a:p>
          <a:p>
            <a:endParaRPr lang="en-US" sz="1200" dirty="0" smtClean="0"/>
          </a:p>
          <a:p>
            <a:endParaRPr lang="en-US" sz="1200" dirty="0"/>
          </a:p>
          <a:p>
            <a:r>
              <a:rPr lang="en-US" sz="1200" dirty="0" smtClean="0"/>
              <a:t>Name:  </a:t>
            </a:r>
            <a:r>
              <a:rPr lang="en-US" sz="1200" u="sng" dirty="0" smtClean="0"/>
              <a:t>					</a:t>
            </a:r>
            <a:r>
              <a:rPr lang="en-US" sz="1200" dirty="0" smtClean="0"/>
              <a:t>	Class: </a:t>
            </a:r>
            <a:r>
              <a:rPr lang="en-US" sz="1200" u="sng" dirty="0" smtClean="0"/>
              <a:t>		</a:t>
            </a:r>
            <a:r>
              <a:rPr lang="en-US" sz="1200" dirty="0" smtClean="0"/>
              <a:t>	Date:  </a:t>
            </a:r>
            <a:r>
              <a:rPr lang="en-US" sz="1200" u="sng" dirty="0" smtClean="0"/>
              <a:t>				</a:t>
            </a:r>
            <a:endParaRPr lang="en-US" sz="1200" dirty="0" smtClean="0"/>
          </a:p>
          <a:p>
            <a:endParaRPr lang="en-US" sz="1200" dirty="0"/>
          </a:p>
          <a:p>
            <a:r>
              <a:rPr lang="en-US" sz="1200" dirty="0" smtClean="0"/>
              <a:t>Use the word bank on the right and place one word into the correct area on the EM spectrum.  Circle which area of the spectrum has short or long wavelengths and high or low energy levels.</a:t>
            </a:r>
          </a:p>
          <a:p>
            <a:endParaRPr lang="en-US" dirty="0"/>
          </a:p>
        </p:txBody>
      </p:sp>
      <p:sp>
        <p:nvSpPr>
          <p:cNvPr id="7" name="Rectangle 6"/>
          <p:cNvSpPr/>
          <p:nvPr/>
        </p:nvSpPr>
        <p:spPr>
          <a:xfrm>
            <a:off x="180421" y="5351042"/>
            <a:ext cx="1895785" cy="15240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2076206" y="3645733"/>
            <a:ext cx="1687985" cy="170530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95900" y="5503442"/>
            <a:ext cx="1668291" cy="200860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180421" y="4270538"/>
            <a:ext cx="1895785" cy="1080504"/>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81157" y="3190784"/>
            <a:ext cx="1895785" cy="1080504"/>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1157" y="2431786"/>
            <a:ext cx="1895785" cy="758998"/>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1157" y="7360400"/>
            <a:ext cx="1895785" cy="1062298"/>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81157" y="6298102"/>
            <a:ext cx="1895785" cy="1062298"/>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81157" y="5503442"/>
            <a:ext cx="1895785" cy="79466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80421" y="1935176"/>
            <a:ext cx="2175520" cy="523220"/>
          </a:xfrm>
          <a:prstGeom prst="rect">
            <a:avLst/>
          </a:prstGeom>
          <a:noFill/>
        </p:spPr>
        <p:txBody>
          <a:bodyPr wrap="none" rtlCol="0">
            <a:spAutoFit/>
          </a:bodyPr>
          <a:lstStyle/>
          <a:p>
            <a:r>
              <a:rPr lang="en-US" sz="1400" dirty="0" smtClean="0"/>
              <a:t>Wavelength:  </a:t>
            </a:r>
            <a:r>
              <a:rPr lang="en-US" sz="1400" u="sng" dirty="0" smtClean="0"/>
              <a:t>Short or Long</a:t>
            </a:r>
          </a:p>
          <a:p>
            <a:r>
              <a:rPr lang="en-US" sz="1400" dirty="0" smtClean="0"/>
              <a:t>Energy Level:  </a:t>
            </a:r>
            <a:r>
              <a:rPr lang="en-US" sz="1400" u="sng" dirty="0" smtClean="0"/>
              <a:t>High or Low </a:t>
            </a:r>
          </a:p>
        </p:txBody>
      </p:sp>
      <p:sp>
        <p:nvSpPr>
          <p:cNvPr id="24" name="TextBox 23"/>
          <p:cNvSpPr txBox="1"/>
          <p:nvPr/>
        </p:nvSpPr>
        <p:spPr>
          <a:xfrm>
            <a:off x="4830247" y="1833624"/>
            <a:ext cx="1875108" cy="3108544"/>
          </a:xfrm>
          <a:prstGeom prst="rect">
            <a:avLst/>
          </a:prstGeom>
          <a:noFill/>
        </p:spPr>
        <p:txBody>
          <a:bodyPr wrap="square" rtlCol="0">
            <a:spAutoFit/>
          </a:bodyPr>
          <a:lstStyle/>
          <a:p>
            <a:pPr algn="ctr"/>
            <a:r>
              <a:rPr lang="en-US" sz="1400" u="sng" dirty="0" smtClean="0"/>
              <a:t>Word Bank</a:t>
            </a:r>
          </a:p>
          <a:p>
            <a:pPr algn="ctr"/>
            <a:r>
              <a:rPr lang="en-US" sz="1400" dirty="0" smtClean="0"/>
              <a:t>Gamma</a:t>
            </a:r>
          </a:p>
          <a:p>
            <a:pPr algn="ctr"/>
            <a:r>
              <a:rPr lang="en-US" sz="1400" dirty="0" smtClean="0"/>
              <a:t>Radio</a:t>
            </a:r>
          </a:p>
          <a:p>
            <a:pPr algn="ctr"/>
            <a:r>
              <a:rPr lang="en-US" sz="1400" dirty="0" smtClean="0"/>
              <a:t>IR</a:t>
            </a:r>
          </a:p>
          <a:p>
            <a:pPr algn="ctr"/>
            <a:r>
              <a:rPr lang="en-US" sz="1400" dirty="0" smtClean="0"/>
              <a:t>Microwaves</a:t>
            </a:r>
          </a:p>
          <a:p>
            <a:pPr algn="ctr"/>
            <a:r>
              <a:rPr lang="en-US" sz="1400" dirty="0" smtClean="0"/>
              <a:t>UV</a:t>
            </a:r>
          </a:p>
          <a:p>
            <a:pPr algn="ctr"/>
            <a:r>
              <a:rPr lang="en-US" sz="1400" dirty="0" smtClean="0"/>
              <a:t>X-rays</a:t>
            </a:r>
          </a:p>
          <a:p>
            <a:pPr algn="ctr"/>
            <a:r>
              <a:rPr lang="en-US" sz="1400" dirty="0" smtClean="0"/>
              <a:t>Green</a:t>
            </a:r>
          </a:p>
          <a:p>
            <a:pPr algn="ctr"/>
            <a:r>
              <a:rPr lang="en-US" sz="1400" dirty="0" smtClean="0"/>
              <a:t>Violet</a:t>
            </a:r>
          </a:p>
          <a:p>
            <a:pPr algn="ctr"/>
            <a:r>
              <a:rPr lang="en-US" sz="1400" dirty="0" smtClean="0"/>
              <a:t>Yellow</a:t>
            </a:r>
          </a:p>
          <a:p>
            <a:pPr algn="ctr"/>
            <a:r>
              <a:rPr lang="en-US" sz="1400" dirty="0" smtClean="0"/>
              <a:t>Red</a:t>
            </a:r>
          </a:p>
          <a:p>
            <a:pPr algn="ctr"/>
            <a:r>
              <a:rPr lang="en-US" sz="1400" dirty="0" smtClean="0"/>
              <a:t>Blue</a:t>
            </a:r>
          </a:p>
          <a:p>
            <a:pPr algn="ctr"/>
            <a:r>
              <a:rPr lang="en-US" sz="1400" dirty="0" smtClean="0"/>
              <a:t>Indigo</a:t>
            </a:r>
          </a:p>
          <a:p>
            <a:pPr algn="ctr"/>
            <a:r>
              <a:rPr lang="en-US" sz="1400" dirty="0" smtClean="0"/>
              <a:t>Orange</a:t>
            </a:r>
          </a:p>
        </p:txBody>
      </p:sp>
      <p:sp>
        <p:nvSpPr>
          <p:cNvPr id="25" name="Rectangle 24"/>
          <p:cNvSpPr/>
          <p:nvPr/>
        </p:nvSpPr>
        <p:spPr>
          <a:xfrm>
            <a:off x="3764927" y="6905451"/>
            <a:ext cx="719661" cy="645264"/>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3764927" y="6445525"/>
            <a:ext cx="719661" cy="459925"/>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764927" y="5863656"/>
            <a:ext cx="719661" cy="588365"/>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3764927" y="4998343"/>
            <a:ext cx="719661" cy="561266"/>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764927" y="4317928"/>
            <a:ext cx="719661" cy="680414"/>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3765663" y="5559608"/>
            <a:ext cx="719661" cy="304048"/>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3764191" y="3645734"/>
            <a:ext cx="719661" cy="682422"/>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181157" y="8422698"/>
            <a:ext cx="2175520" cy="523220"/>
          </a:xfrm>
          <a:prstGeom prst="rect">
            <a:avLst/>
          </a:prstGeom>
          <a:noFill/>
        </p:spPr>
        <p:txBody>
          <a:bodyPr wrap="none" rtlCol="0">
            <a:spAutoFit/>
          </a:bodyPr>
          <a:lstStyle/>
          <a:p>
            <a:r>
              <a:rPr lang="en-US" sz="1400" dirty="0" smtClean="0"/>
              <a:t>Wavelength:  </a:t>
            </a:r>
            <a:r>
              <a:rPr lang="en-US" sz="1400" u="sng" dirty="0" smtClean="0"/>
              <a:t>Short or Long</a:t>
            </a:r>
          </a:p>
          <a:p>
            <a:r>
              <a:rPr lang="en-US" sz="1400" dirty="0" smtClean="0"/>
              <a:t>Energy Level:  </a:t>
            </a:r>
            <a:r>
              <a:rPr lang="en-US" sz="1400" u="sng" dirty="0" smtClean="0"/>
              <a:t>High or Low </a:t>
            </a:r>
          </a:p>
        </p:txBody>
      </p:sp>
    </p:spTree>
    <p:extLst>
      <p:ext uri="{BB962C8B-B14F-4D97-AF65-F5344CB8AC3E}">
        <p14:creationId xmlns:p14="http://schemas.microsoft.com/office/powerpoint/2010/main" val="3971173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45</Words>
  <Application>Microsoft Macintosh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Wach</dc:creator>
  <cp:lastModifiedBy>Mike Wach</cp:lastModifiedBy>
  <cp:revision>9</cp:revision>
  <cp:lastPrinted>2016-10-24T02:49:22Z</cp:lastPrinted>
  <dcterms:created xsi:type="dcterms:W3CDTF">2013-10-21T07:06:02Z</dcterms:created>
  <dcterms:modified xsi:type="dcterms:W3CDTF">2016-10-24T02:51:47Z</dcterms:modified>
</cp:coreProperties>
</file>