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20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121F-7582-3C4A-9498-FA5D90ECDB2C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73" y="2661463"/>
            <a:ext cx="6290832" cy="40502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173" y="116448"/>
            <a:ext cx="56810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What </a:t>
            </a:r>
            <a:r>
              <a:rPr lang="en-US" sz="1400" dirty="0"/>
              <a:t>happens when the first and second stage runs out of fuel?</a:t>
            </a:r>
          </a:p>
          <a:p>
            <a:r>
              <a:rPr lang="en-US" sz="1400" dirty="0"/>
              <a:t>	</a:t>
            </a:r>
          </a:p>
          <a:p>
            <a:r>
              <a:rPr lang="en-US" sz="1400" dirty="0"/>
              <a:t>	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What </a:t>
            </a:r>
            <a:r>
              <a:rPr lang="en-US" sz="1400" dirty="0"/>
              <a:t>happens to subsequent stages when they run out of fuel?</a:t>
            </a:r>
          </a:p>
          <a:p>
            <a:r>
              <a:rPr lang="en-US" sz="1400" dirty="0"/>
              <a:t>	</a:t>
            </a:r>
          </a:p>
          <a:p>
            <a:r>
              <a:rPr lang="en-US" sz="1400" dirty="0"/>
              <a:t>		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What </a:t>
            </a:r>
            <a:r>
              <a:rPr lang="en-US" sz="1400" dirty="0"/>
              <a:t>part of the rocket reaches space?</a:t>
            </a:r>
          </a:p>
        </p:txBody>
      </p:sp>
    </p:spTree>
    <p:extLst>
      <p:ext uri="{BB962C8B-B14F-4D97-AF65-F5344CB8AC3E}">
        <p14:creationId xmlns:p14="http://schemas.microsoft.com/office/powerpoint/2010/main" val="24329576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</TotalTime>
  <Words>13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1</cp:revision>
  <dcterms:created xsi:type="dcterms:W3CDTF">2015-09-13T20:33:57Z</dcterms:created>
  <dcterms:modified xsi:type="dcterms:W3CDTF">2015-09-13T20:41:09Z</dcterms:modified>
</cp:coreProperties>
</file>