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8/21/15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09" y="1777996"/>
            <a:ext cx="4272971" cy="16651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5709" y="4035691"/>
            <a:ext cx="434622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Complete the two sentences below your diagram:</a:t>
            </a:r>
          </a:p>
          <a:p>
            <a:pPr marL="228600" indent="-228600">
              <a:buAutoNum type="arabicParenR"/>
            </a:pPr>
            <a:r>
              <a:rPr lang="en-US" dirty="0"/>
              <a:t>Viewers in the umbra see a </a:t>
            </a:r>
            <a:r>
              <a:rPr lang="en-US" u="sng" dirty="0"/>
              <a:t>total/partial</a:t>
            </a:r>
            <a:r>
              <a:rPr lang="en-US" dirty="0"/>
              <a:t> eclipse.</a:t>
            </a:r>
          </a:p>
          <a:p>
            <a:pPr marL="228600" indent="-228600">
              <a:buAutoNum type="arabicParenR"/>
            </a:pPr>
            <a:r>
              <a:rPr lang="en-US" dirty="0"/>
              <a:t>Viewers in the penumbra see a </a:t>
            </a:r>
            <a:r>
              <a:rPr lang="en-US" u="sng" dirty="0"/>
              <a:t>total/partial </a:t>
            </a:r>
            <a:r>
              <a:rPr lang="en-US" dirty="0"/>
              <a:t>eclipse.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710" y="451552"/>
            <a:ext cx="4346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Draw the solar eclipse diagram into your notebook.  (Do not just cut and paste.)  </a:t>
            </a:r>
            <a:r>
              <a:rPr lang="en-US" dirty="0" smtClean="0"/>
              <a:t>Color it the same colors as the illustration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03042" y="84668"/>
            <a:ext cx="0" cy="66322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028" y="1665108"/>
            <a:ext cx="4272971" cy="16651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871028" y="3922803"/>
            <a:ext cx="4346222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Complete the two sentences below your diagram:</a:t>
            </a:r>
          </a:p>
          <a:p>
            <a:pPr marL="228600" indent="-228600">
              <a:buAutoNum type="arabicParenR"/>
            </a:pPr>
            <a:r>
              <a:rPr lang="en-US" dirty="0"/>
              <a:t>Viewers in the umbra see a </a:t>
            </a:r>
            <a:r>
              <a:rPr lang="en-US" u="sng" dirty="0"/>
              <a:t>total/partial</a:t>
            </a:r>
            <a:r>
              <a:rPr lang="en-US" dirty="0"/>
              <a:t> eclipse.</a:t>
            </a:r>
          </a:p>
          <a:p>
            <a:pPr marL="228600" indent="-228600">
              <a:buAutoNum type="arabicParenR"/>
            </a:pPr>
            <a:r>
              <a:rPr lang="en-US" dirty="0"/>
              <a:t>Viewers in the penumbra see a </a:t>
            </a:r>
            <a:r>
              <a:rPr lang="en-US" u="sng" dirty="0"/>
              <a:t>total/partial </a:t>
            </a:r>
            <a:r>
              <a:rPr lang="en-US" dirty="0"/>
              <a:t>eclipse.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71029" y="338664"/>
            <a:ext cx="4346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Draw the solar eclipse diagram into your notebook.  (Do not just cut and paste.)  </a:t>
            </a:r>
            <a:r>
              <a:rPr lang="en-US" dirty="0" smtClean="0"/>
              <a:t>Color it the same colors as the illustration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4845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</TotalTime>
  <Words>112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2</cp:revision>
  <cp:lastPrinted>2015-08-22T03:10:04Z</cp:lastPrinted>
  <dcterms:created xsi:type="dcterms:W3CDTF">2015-08-22T03:02:18Z</dcterms:created>
  <dcterms:modified xsi:type="dcterms:W3CDTF">2015-08-22T03:10:24Z</dcterms:modified>
</cp:coreProperties>
</file>