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2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5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6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2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9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5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0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8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7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1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E121F-7582-3C4A-9498-FA5D90ECDB2C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5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83" y="1319774"/>
            <a:ext cx="3209947" cy="2158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79" y="4249774"/>
            <a:ext cx="2985751" cy="2334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166" y="1319774"/>
            <a:ext cx="2537035" cy="27110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1583" y="282809"/>
            <a:ext cx="82522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 Are You Looking At?</a:t>
            </a:r>
            <a:endParaRPr lang="en-US" sz="4800" b="1" cap="none" spc="0" dirty="0">
              <a:ln w="127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216" y="4490713"/>
            <a:ext cx="3350418" cy="20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6412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</TotalTime>
  <Words>6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Wach</dc:creator>
  <cp:lastModifiedBy>Mike Wach</cp:lastModifiedBy>
  <cp:revision>2</cp:revision>
  <dcterms:created xsi:type="dcterms:W3CDTF">2019-01-08T04:37:39Z</dcterms:created>
  <dcterms:modified xsi:type="dcterms:W3CDTF">2019-01-08T04:48:11Z</dcterms:modified>
</cp:coreProperties>
</file>