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2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5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2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5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8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121F-7582-3C4A-9498-FA5D90ECDB2C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03762-BA19-BF49-AC62-6204F2D30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5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310"/>
            <a:ext cx="9144000" cy="64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455"/>
          <a:stretch/>
        </p:blipFill>
        <p:spPr>
          <a:xfrm>
            <a:off x="0" y="579840"/>
            <a:ext cx="9144000" cy="627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142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Wach</dc:creator>
  <cp:lastModifiedBy>Mike Wach</cp:lastModifiedBy>
  <cp:revision>1</cp:revision>
  <dcterms:created xsi:type="dcterms:W3CDTF">2018-01-31T02:46:16Z</dcterms:created>
  <dcterms:modified xsi:type="dcterms:W3CDTF">2018-01-31T02:54:27Z</dcterms:modified>
</cp:coreProperties>
</file>