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9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9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5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2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7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7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7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4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3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1A18C-F9CB-8945-8A8B-6A3F1091A236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8A7C-A6D8-B54F-959A-2BB60B5A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9-23 at 12.07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90" y="526140"/>
            <a:ext cx="8747220" cy="543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0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1</cp:revision>
  <dcterms:created xsi:type="dcterms:W3CDTF">2014-09-23T04:07:38Z</dcterms:created>
  <dcterms:modified xsi:type="dcterms:W3CDTF">2014-09-23T04:09:13Z</dcterms:modified>
</cp:coreProperties>
</file>