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9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8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8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2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2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6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9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64591-9A20-524E-B537-7D4A05DC9FB3}" type="datetimeFigureOut">
              <a:rPr lang="en-US" smtClean="0"/>
              <a:t>12/6/15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3E55-1EFF-C546-B6CB-B8A9695CE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05" y="346326"/>
            <a:ext cx="9042695" cy="63349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1680" y="3356405"/>
            <a:ext cx="1085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Protostar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6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dcterms:created xsi:type="dcterms:W3CDTF">2015-12-07T04:17:15Z</dcterms:created>
  <dcterms:modified xsi:type="dcterms:W3CDTF">2015-12-07T04:21:25Z</dcterms:modified>
</cp:coreProperties>
</file>