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8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6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5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8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8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0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5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5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391E-E704-DE40-9600-89BCBF2C62E9}" type="datetimeFigureOut">
              <a:rPr lang="en-US" smtClean="0"/>
              <a:t>2/5/15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6CA23-4850-704E-A73E-ECB91F38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1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00"/>
            <a:ext cx="9144000" cy="63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7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Wach</dc:creator>
  <cp:lastModifiedBy>Mike Wach</cp:lastModifiedBy>
  <cp:revision>1</cp:revision>
  <dcterms:created xsi:type="dcterms:W3CDTF">2015-02-06T02:15:34Z</dcterms:created>
  <dcterms:modified xsi:type="dcterms:W3CDTF">2015-02-06T02:15:59Z</dcterms:modified>
</cp:coreProperties>
</file>