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8" d="100"/>
          <a:sy n="108" d="100"/>
        </p:scale>
        <p:origin x="-608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AF57-8E56-4C44-8171-93243A664291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9B41-4A27-DE45-A5F9-F24900AEE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7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AF57-8E56-4C44-8171-93243A664291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9B41-4A27-DE45-A5F9-F24900AEE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AF57-8E56-4C44-8171-93243A664291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9B41-4A27-DE45-A5F9-F24900AEE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AF57-8E56-4C44-8171-93243A664291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9B41-4A27-DE45-A5F9-F24900AEE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6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AF57-8E56-4C44-8171-93243A664291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9B41-4A27-DE45-A5F9-F24900AEE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0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AF57-8E56-4C44-8171-93243A664291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9B41-4A27-DE45-A5F9-F24900AEE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47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AF57-8E56-4C44-8171-93243A664291}" type="datetimeFigureOut">
              <a:rPr lang="en-US" smtClean="0"/>
              <a:t>9/7/14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9B41-4A27-DE45-A5F9-F24900AEE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79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AF57-8E56-4C44-8171-93243A664291}" type="datetimeFigureOut">
              <a:rPr lang="en-US" smtClean="0"/>
              <a:t>9/7/14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9B41-4A27-DE45-A5F9-F24900AEE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7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AF57-8E56-4C44-8171-93243A664291}" type="datetimeFigureOut">
              <a:rPr lang="en-US" smtClean="0"/>
              <a:t>9/7/14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9B41-4A27-DE45-A5F9-F24900AEE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7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AF57-8E56-4C44-8171-93243A664291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9B41-4A27-DE45-A5F9-F24900AEE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9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AF57-8E56-4C44-8171-93243A664291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9B41-4A27-DE45-A5F9-F24900AEE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7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CAF57-8E56-4C44-8171-93243A664291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59B41-4A27-DE45-A5F9-F24900AEE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8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76834" y="249369"/>
            <a:ext cx="2756837" cy="8598312"/>
            <a:chOff x="899303" y="249369"/>
            <a:chExt cx="2756837" cy="8598312"/>
          </a:xfrm>
        </p:grpSpPr>
        <p:pic>
          <p:nvPicPr>
            <p:cNvPr id="5" name="Picture 4" descr="Screen Shot 2014-09-07 at 12.39.29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7488" y="249369"/>
              <a:ext cx="2083177" cy="4336958"/>
            </a:xfrm>
            <a:prstGeom prst="rect">
              <a:avLst/>
            </a:prstGeom>
          </p:spPr>
        </p:pic>
        <p:pic>
          <p:nvPicPr>
            <p:cNvPr id="23" name="Picture 22" descr="Screen Shot 2014-09-07 at 12.45.52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99303" y="5527619"/>
              <a:ext cx="2756837" cy="3320062"/>
            </a:xfrm>
            <a:prstGeom prst="rect">
              <a:avLst/>
            </a:prstGeom>
          </p:spPr>
        </p:pic>
        <p:grpSp>
          <p:nvGrpSpPr>
            <p:cNvPr id="16" name="Group 15"/>
            <p:cNvGrpSpPr/>
            <p:nvPr/>
          </p:nvGrpSpPr>
          <p:grpSpPr>
            <a:xfrm flipH="1">
              <a:off x="2402295" y="4586327"/>
              <a:ext cx="473487" cy="2082098"/>
              <a:chOff x="2411946" y="6032064"/>
              <a:chExt cx="475874" cy="2082098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H="1">
                <a:off x="2411946" y="6032064"/>
                <a:ext cx="18674" cy="16248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2564346" y="6184464"/>
                <a:ext cx="18674" cy="16248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2716746" y="6171652"/>
                <a:ext cx="18674" cy="16248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2869146" y="6032064"/>
                <a:ext cx="18674" cy="20820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/>
            <p:cNvGrpSpPr/>
            <p:nvPr/>
          </p:nvGrpSpPr>
          <p:grpSpPr>
            <a:xfrm>
              <a:off x="1400544" y="4586327"/>
              <a:ext cx="481889" cy="2082098"/>
              <a:chOff x="2411946" y="6032064"/>
              <a:chExt cx="475874" cy="2082098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flipH="1">
                <a:off x="2411946" y="6032064"/>
                <a:ext cx="18674" cy="16248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2564346" y="6184464"/>
                <a:ext cx="18674" cy="16248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2716746" y="6171652"/>
                <a:ext cx="18674" cy="16248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2869146" y="6032064"/>
                <a:ext cx="18674" cy="20820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" name="Rounded Rectangle 23"/>
          <p:cNvSpPr/>
          <p:nvPr/>
        </p:nvSpPr>
        <p:spPr>
          <a:xfrm>
            <a:off x="153251" y="175161"/>
            <a:ext cx="6524131" cy="88476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911777" y="380739"/>
            <a:ext cx="3765605" cy="7448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NEWTON’S </a:t>
            </a:r>
          </a:p>
          <a:p>
            <a:r>
              <a:rPr lang="en-US" b="1" dirty="0" smtClean="0"/>
              <a:t>THIRD LAW OF MOTION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z="1400" dirty="0" smtClean="0"/>
              <a:t>Name: </a:t>
            </a:r>
            <a:r>
              <a:rPr lang="en-US" sz="1400" u="sng" dirty="0" smtClean="0"/>
              <a:t>						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Date:   </a:t>
            </a:r>
            <a:r>
              <a:rPr lang="en-US" sz="1400" u="sng" dirty="0" smtClean="0"/>
              <a:t>			</a:t>
            </a:r>
            <a:r>
              <a:rPr lang="en-US" sz="1400" dirty="0" smtClean="0"/>
              <a:t>	Class: </a:t>
            </a:r>
            <a:r>
              <a:rPr lang="en-US" sz="1400" u="sng" dirty="0" smtClean="0"/>
              <a:t>	</a:t>
            </a:r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State Newton III:</a:t>
            </a:r>
            <a:r>
              <a:rPr lang="en-US" sz="1400" u="sng" dirty="0" smtClean="0"/>
              <a:t>				</a:t>
            </a:r>
          </a:p>
          <a:p>
            <a:endParaRPr lang="en-US" sz="1400" u="sng" dirty="0"/>
          </a:p>
          <a:p>
            <a:r>
              <a:rPr lang="en-US" sz="1400" u="sng" dirty="0" smtClean="0"/>
              <a:t>							</a:t>
            </a:r>
          </a:p>
          <a:p>
            <a:endParaRPr lang="en-US" sz="1400" u="sng" dirty="0" smtClean="0"/>
          </a:p>
          <a:p>
            <a:r>
              <a:rPr lang="en-US" sz="1400" u="sng" dirty="0"/>
              <a:t>	</a:t>
            </a:r>
            <a:r>
              <a:rPr lang="en-US" sz="1400" u="sng" dirty="0" smtClean="0"/>
              <a:t>						</a:t>
            </a:r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Three forces acting on the rocket.</a:t>
            </a:r>
          </a:p>
          <a:p>
            <a:endParaRPr lang="en-US" sz="1400" dirty="0"/>
          </a:p>
          <a:p>
            <a:r>
              <a:rPr lang="en-US" sz="1400" dirty="0" smtClean="0"/>
              <a:t>1)  </a:t>
            </a:r>
            <a:r>
              <a:rPr lang="en-US" sz="1400" u="sng" dirty="0" smtClean="0"/>
              <a:t>						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2)  </a:t>
            </a:r>
            <a:r>
              <a:rPr lang="en-US" sz="1400" u="sng" dirty="0" smtClean="0"/>
              <a:t>						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3)  </a:t>
            </a:r>
            <a:r>
              <a:rPr lang="en-US" sz="1400" u="sng" dirty="0" smtClean="0"/>
              <a:t>						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Draw an arrow for each of the forces showing the direction of the force on the rocket.  Label the arrows.</a:t>
            </a:r>
          </a:p>
          <a:p>
            <a:endParaRPr lang="en-US" sz="1400" dirty="0"/>
          </a:p>
          <a:p>
            <a:r>
              <a:rPr lang="en-US" sz="1400" dirty="0" smtClean="0"/>
              <a:t>Measure your arrows.  The two downward arrows MUST equal the one upward arrow.</a:t>
            </a:r>
          </a:p>
          <a:p>
            <a:endParaRPr lang="en-US" sz="1400" dirty="0"/>
          </a:p>
          <a:p>
            <a:r>
              <a:rPr lang="en-US" sz="1400" dirty="0" smtClean="0"/>
              <a:t>Color the illustration.</a:t>
            </a:r>
          </a:p>
          <a:p>
            <a:endParaRPr lang="en-US" sz="1400" dirty="0"/>
          </a:p>
          <a:p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4066166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76834" y="249369"/>
            <a:ext cx="2756837" cy="8598312"/>
            <a:chOff x="899303" y="249369"/>
            <a:chExt cx="2756837" cy="8598312"/>
          </a:xfrm>
        </p:grpSpPr>
        <p:pic>
          <p:nvPicPr>
            <p:cNvPr id="5" name="Picture 4" descr="Screen Shot 2014-09-07 at 12.39.29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7488" y="249369"/>
              <a:ext cx="2083177" cy="4336958"/>
            </a:xfrm>
            <a:prstGeom prst="rect">
              <a:avLst/>
            </a:prstGeom>
          </p:spPr>
        </p:pic>
        <p:pic>
          <p:nvPicPr>
            <p:cNvPr id="23" name="Picture 22" descr="Screen Shot 2014-09-07 at 12.45.52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99303" y="5527619"/>
              <a:ext cx="2756837" cy="3320062"/>
            </a:xfrm>
            <a:prstGeom prst="rect">
              <a:avLst/>
            </a:prstGeom>
          </p:spPr>
        </p:pic>
        <p:grpSp>
          <p:nvGrpSpPr>
            <p:cNvPr id="16" name="Group 15"/>
            <p:cNvGrpSpPr/>
            <p:nvPr/>
          </p:nvGrpSpPr>
          <p:grpSpPr>
            <a:xfrm flipH="1">
              <a:off x="2402295" y="4586327"/>
              <a:ext cx="473487" cy="2082098"/>
              <a:chOff x="2411946" y="6032064"/>
              <a:chExt cx="475874" cy="2082098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H="1">
                <a:off x="2411946" y="6032064"/>
                <a:ext cx="18674" cy="16248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2564346" y="6184464"/>
                <a:ext cx="18674" cy="16248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2716746" y="6171652"/>
                <a:ext cx="18674" cy="16248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2869146" y="6032064"/>
                <a:ext cx="18674" cy="20820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/>
            <p:cNvGrpSpPr/>
            <p:nvPr/>
          </p:nvGrpSpPr>
          <p:grpSpPr>
            <a:xfrm>
              <a:off x="1400544" y="4586327"/>
              <a:ext cx="481889" cy="2082098"/>
              <a:chOff x="2411946" y="6032064"/>
              <a:chExt cx="475874" cy="2082098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flipH="1">
                <a:off x="2411946" y="6032064"/>
                <a:ext cx="18674" cy="16248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2564346" y="6184464"/>
                <a:ext cx="18674" cy="16248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2716746" y="6171652"/>
                <a:ext cx="18674" cy="16248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2869146" y="6032064"/>
                <a:ext cx="18674" cy="20820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" name="Rounded Rectangle 23"/>
          <p:cNvSpPr/>
          <p:nvPr/>
        </p:nvSpPr>
        <p:spPr>
          <a:xfrm>
            <a:off x="153251" y="175161"/>
            <a:ext cx="6524131" cy="88476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911777" y="380739"/>
            <a:ext cx="3765605" cy="6801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NEWTON’S </a:t>
            </a:r>
          </a:p>
          <a:p>
            <a:r>
              <a:rPr lang="en-US" b="1" dirty="0" smtClean="0"/>
              <a:t>THIRD LAW OF MOTION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z="1400" dirty="0" smtClean="0"/>
              <a:t>Name: </a:t>
            </a:r>
            <a:r>
              <a:rPr lang="en-US" sz="1400" u="sng" dirty="0" smtClean="0"/>
              <a:t>	KEY					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Date:   </a:t>
            </a:r>
            <a:r>
              <a:rPr lang="en-US" sz="1400" u="sng" dirty="0" smtClean="0"/>
              <a:t>			</a:t>
            </a:r>
            <a:r>
              <a:rPr lang="en-US" sz="1400" dirty="0"/>
              <a:t>	</a:t>
            </a:r>
            <a:r>
              <a:rPr lang="en-US" sz="1400" dirty="0" smtClean="0"/>
              <a:t>Class: </a:t>
            </a:r>
            <a:r>
              <a:rPr lang="en-US" sz="1400" u="sng" dirty="0" smtClean="0"/>
              <a:t>	</a:t>
            </a:r>
            <a:r>
              <a:rPr lang="en-US" sz="1400" u="sng" dirty="0"/>
              <a:t>	</a:t>
            </a:r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State Newton III:</a:t>
            </a:r>
            <a:endParaRPr lang="en-US" sz="1400" u="sng" dirty="0"/>
          </a:p>
          <a:p>
            <a:r>
              <a:rPr lang="en-US" sz="1400" i="1" dirty="0" smtClean="0"/>
              <a:t>For every action, there is an equal and opposite reaction.</a:t>
            </a:r>
            <a:endParaRPr lang="en-US" sz="1400" i="1" dirty="0"/>
          </a:p>
          <a:p>
            <a:endParaRPr lang="en-US" sz="1400" dirty="0" smtClean="0"/>
          </a:p>
          <a:p>
            <a:r>
              <a:rPr lang="en-US" sz="1400" dirty="0" smtClean="0"/>
              <a:t>Three forces acting on the rocket.</a:t>
            </a:r>
          </a:p>
          <a:p>
            <a:endParaRPr lang="en-US" sz="1400" dirty="0"/>
          </a:p>
          <a:p>
            <a:r>
              <a:rPr lang="en-US" sz="1400" dirty="0" smtClean="0"/>
              <a:t>1) </a:t>
            </a:r>
            <a:r>
              <a:rPr lang="en-US" sz="1400" i="1" dirty="0" smtClean="0"/>
              <a:t>Thrust (arrow up)</a:t>
            </a:r>
          </a:p>
          <a:p>
            <a:pPr marL="342900" indent="-342900">
              <a:buAutoNum type="arabicParenR"/>
            </a:pPr>
            <a:endParaRPr lang="en-US" sz="1400" dirty="0"/>
          </a:p>
          <a:p>
            <a:r>
              <a:rPr lang="en-US" sz="1400" dirty="0" smtClean="0"/>
              <a:t>2)  </a:t>
            </a:r>
            <a:r>
              <a:rPr lang="en-US" sz="1400" i="1" dirty="0" smtClean="0"/>
              <a:t>Weight of rocket (arrow down)</a:t>
            </a:r>
          </a:p>
          <a:p>
            <a:endParaRPr lang="en-US" sz="1400" dirty="0"/>
          </a:p>
          <a:p>
            <a:r>
              <a:rPr lang="en-US" sz="1400" dirty="0" smtClean="0"/>
              <a:t>3)  </a:t>
            </a:r>
            <a:r>
              <a:rPr lang="en-US" sz="1400" i="1" dirty="0" smtClean="0"/>
              <a:t>Air friction (arrow down)</a:t>
            </a:r>
          </a:p>
          <a:p>
            <a:endParaRPr lang="en-US" sz="1400" dirty="0"/>
          </a:p>
          <a:p>
            <a:r>
              <a:rPr lang="en-US" sz="1400" dirty="0" smtClean="0"/>
              <a:t>Draw an arrow for each of the forces showing the direction of the force on the rocket.  Label the arrows.</a:t>
            </a:r>
          </a:p>
          <a:p>
            <a:endParaRPr lang="en-US" sz="1400" dirty="0"/>
          </a:p>
          <a:p>
            <a:r>
              <a:rPr lang="en-US" sz="1400" dirty="0" smtClean="0"/>
              <a:t>Measure your arrows.  The two downward arrows MUST equal the one upward arrow.</a:t>
            </a:r>
          </a:p>
          <a:p>
            <a:endParaRPr lang="en-US" sz="1400" dirty="0"/>
          </a:p>
          <a:p>
            <a:r>
              <a:rPr lang="en-US" sz="1400" dirty="0" smtClean="0"/>
              <a:t>Color the illustration.</a:t>
            </a:r>
          </a:p>
          <a:p>
            <a:endParaRPr lang="en-US" sz="1400" dirty="0"/>
          </a:p>
          <a:p>
            <a:endParaRPr lang="en-US" sz="1400" dirty="0" smtClean="0"/>
          </a:p>
        </p:txBody>
      </p:sp>
      <p:sp>
        <p:nvSpPr>
          <p:cNvPr id="2" name="Up Arrow 1"/>
          <p:cNvSpPr/>
          <p:nvPr/>
        </p:nvSpPr>
        <p:spPr>
          <a:xfrm>
            <a:off x="2498196" y="2904444"/>
            <a:ext cx="288510" cy="1493378"/>
          </a:xfrm>
          <a:prstGeom prst="upArrow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Up Arrow 21"/>
          <p:cNvSpPr/>
          <p:nvPr/>
        </p:nvSpPr>
        <p:spPr>
          <a:xfrm rot="10800000">
            <a:off x="2416607" y="5409085"/>
            <a:ext cx="288511" cy="802140"/>
          </a:xfrm>
          <a:prstGeom prst="upArrow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Up Arrow 26"/>
          <p:cNvSpPr/>
          <p:nvPr/>
        </p:nvSpPr>
        <p:spPr>
          <a:xfrm rot="10800000">
            <a:off x="2623266" y="4606945"/>
            <a:ext cx="288511" cy="802140"/>
          </a:xfrm>
          <a:prstGeom prst="upArrow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2405021" y="3446273"/>
            <a:ext cx="533404" cy="3686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Thrust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2325602" y="4833882"/>
            <a:ext cx="8699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Air Friction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 rot="16200000">
            <a:off x="2004641" y="5623797"/>
            <a:ext cx="11009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Rocket Weight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44596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19</Words>
  <Application>Microsoft Macintosh PowerPoint</Application>
  <PresentationFormat>On-screen Show (4:3)</PresentationFormat>
  <Paragraphs>55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Wach</dc:creator>
  <cp:lastModifiedBy>Mike Wach</cp:lastModifiedBy>
  <cp:revision>4</cp:revision>
  <dcterms:created xsi:type="dcterms:W3CDTF">2014-09-07T16:37:54Z</dcterms:created>
  <dcterms:modified xsi:type="dcterms:W3CDTF">2014-09-07T17:01:46Z</dcterms:modified>
</cp:coreProperties>
</file>