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2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0E72-1395-E34E-96C3-2AABCF14DB5B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50F0-143B-2944-B762-1FECF53EC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1" y="163287"/>
            <a:ext cx="7090135" cy="62848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24285" y="961573"/>
            <a:ext cx="1778000" cy="471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1541" y="36286"/>
            <a:ext cx="1778000" cy="424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5941" y="1875972"/>
            <a:ext cx="1778000" cy="424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-333828" y="859976"/>
            <a:ext cx="1201059" cy="424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30845" y="694871"/>
            <a:ext cx="1201059" cy="424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6200000">
            <a:off x="-181428" y="1012376"/>
            <a:ext cx="1201059" cy="424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2572" y="6150580"/>
            <a:ext cx="1778000" cy="424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96115" y="5938308"/>
            <a:ext cx="1778000" cy="424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79164">
            <a:off x="3389086" y="751119"/>
            <a:ext cx="1778000" cy="424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9204390">
            <a:off x="1191496" y="1057773"/>
            <a:ext cx="937932" cy="2003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614446">
            <a:off x="3668059" y="1717492"/>
            <a:ext cx="937932" cy="2003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2963487">
            <a:off x="3107648" y="2724310"/>
            <a:ext cx="997970" cy="242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5251233" y="3552435"/>
            <a:ext cx="1397974" cy="242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106884">
            <a:off x="1841933" y="3697890"/>
            <a:ext cx="1917825" cy="286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233043">
            <a:off x="855102" y="3508960"/>
            <a:ext cx="997970" cy="242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233043">
            <a:off x="77771" y="3687893"/>
            <a:ext cx="1272458" cy="2634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0008161">
            <a:off x="2002059" y="4501845"/>
            <a:ext cx="997970" cy="242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45426" y="5996429"/>
            <a:ext cx="997970" cy="2420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3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dcterms:created xsi:type="dcterms:W3CDTF">2017-02-15T13:40:38Z</dcterms:created>
  <dcterms:modified xsi:type="dcterms:W3CDTF">2017-02-15T13:58:16Z</dcterms:modified>
</cp:coreProperties>
</file>