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1"/>
          <a:stretch/>
        </p:blipFill>
        <p:spPr bwMode="auto">
          <a:xfrm>
            <a:off x="829733" y="1494205"/>
            <a:ext cx="7512050" cy="516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200" y="17253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Sea-Floor Spreading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68230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0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</cp:revision>
  <dcterms:created xsi:type="dcterms:W3CDTF">2016-02-03T02:10:44Z</dcterms:created>
  <dcterms:modified xsi:type="dcterms:W3CDTF">2016-02-03T02:11:44Z</dcterms:modified>
</cp:coreProperties>
</file>