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10/11/14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4327" y="270296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Comparing Sun and Planet Sizes</a:t>
            </a:r>
            <a:endParaRPr lang="en-US" sz="4000" b="1" dirty="0"/>
          </a:p>
        </p:txBody>
      </p:sp>
      <p:pic>
        <p:nvPicPr>
          <p:cNvPr id="5" name="Picture 4" descr="Screen Shot 2014-10-11 at 12.54.5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5847"/>
            <a:ext cx="9144000" cy="5065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73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2</cp:revision>
  <dcterms:created xsi:type="dcterms:W3CDTF">2014-10-11T04:56:19Z</dcterms:created>
  <dcterms:modified xsi:type="dcterms:W3CDTF">2014-10-11T05:00:58Z</dcterms:modified>
</cp:coreProperties>
</file>