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720" y="-10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D93E-8955-4B56-8D89-30FBFF86FA4D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80E6-5D34-4439-B98A-722F3A95D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76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D93E-8955-4B56-8D89-30FBFF86FA4D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80E6-5D34-4439-B98A-722F3A95D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84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D93E-8955-4B56-8D89-30FBFF86FA4D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80E6-5D34-4439-B98A-722F3A95D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797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D93E-8955-4B56-8D89-30FBFF86FA4D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80E6-5D34-4439-B98A-722F3A95D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08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D93E-8955-4B56-8D89-30FBFF86FA4D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80E6-5D34-4439-B98A-722F3A95D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442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D93E-8955-4B56-8D89-30FBFF86FA4D}" type="datetimeFigureOut">
              <a:rPr lang="en-US" smtClean="0"/>
              <a:t>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80E6-5D34-4439-B98A-722F3A95D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36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D93E-8955-4B56-8D89-30FBFF86FA4D}" type="datetimeFigureOut">
              <a:rPr lang="en-US" smtClean="0"/>
              <a:t>1/8/18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80E6-5D34-4439-B98A-722F3A95D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84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D93E-8955-4B56-8D89-30FBFF86FA4D}" type="datetimeFigureOut">
              <a:rPr lang="en-US" smtClean="0"/>
              <a:t>1/8/18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80E6-5D34-4439-B98A-722F3A95D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1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D93E-8955-4B56-8D89-30FBFF86FA4D}" type="datetimeFigureOut">
              <a:rPr lang="en-US" smtClean="0"/>
              <a:t>1/8/18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80E6-5D34-4439-B98A-722F3A95D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20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D93E-8955-4B56-8D89-30FBFF86FA4D}" type="datetimeFigureOut">
              <a:rPr lang="en-US" smtClean="0"/>
              <a:t>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80E6-5D34-4439-B98A-722F3A95D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87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D93E-8955-4B56-8D89-30FBFF86FA4D}" type="datetimeFigureOut">
              <a:rPr lang="en-US" smtClean="0"/>
              <a:t>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80E6-5D34-4439-B98A-722F3A95D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48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7D93E-8955-4B56-8D89-30FBFF86FA4D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080E6-5D34-4439-B98A-722F3A95D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Flowchart for Life Cycle of Star</a:t>
            </a:r>
          </a:p>
          <a:p>
            <a:endParaRPr lang="en-US" dirty="0"/>
          </a:p>
          <a:p>
            <a:r>
              <a:rPr lang="en-US" sz="1200" dirty="0" smtClean="0"/>
              <a:t>Name: </a:t>
            </a:r>
            <a:r>
              <a:rPr lang="en-US" sz="1200" u="sng" dirty="0" smtClean="0"/>
              <a:t>			</a:t>
            </a:r>
            <a:r>
              <a:rPr lang="en-US" sz="1200" dirty="0"/>
              <a:t> </a:t>
            </a:r>
            <a:r>
              <a:rPr lang="en-US" sz="1200" dirty="0" smtClean="0"/>
              <a:t>        Class: </a:t>
            </a:r>
            <a:r>
              <a:rPr lang="en-US" sz="1200" u="sng" dirty="0" smtClean="0"/>
              <a:t>		</a:t>
            </a:r>
            <a:r>
              <a:rPr lang="en-US" sz="1200" dirty="0"/>
              <a:t> </a:t>
            </a:r>
            <a:r>
              <a:rPr lang="en-US" sz="1200" dirty="0" smtClean="0"/>
              <a:t> Date:  </a:t>
            </a:r>
            <a:r>
              <a:rPr lang="en-US" sz="1200" u="sng" dirty="0" smtClean="0"/>
              <a:t>		</a:t>
            </a:r>
            <a:r>
              <a:rPr lang="en-US" sz="1200" dirty="0" smtClean="0"/>
              <a:t>	</a:t>
            </a:r>
            <a:endParaRPr lang="en-US" sz="1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429000" y="1066800"/>
            <a:ext cx="0" cy="792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57200" y="1066800"/>
            <a:ext cx="23622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1981200"/>
            <a:ext cx="23622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2895600"/>
            <a:ext cx="23622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7200" y="3810000"/>
            <a:ext cx="23622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" y="4724400"/>
            <a:ext cx="23622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7200" y="5638800"/>
            <a:ext cx="23622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962400" y="1295400"/>
            <a:ext cx="23622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962400" y="2514600"/>
            <a:ext cx="23622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962400" y="3733800"/>
            <a:ext cx="23622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962400" y="4914900"/>
            <a:ext cx="23622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581400" y="7467600"/>
            <a:ext cx="13716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iamond 20"/>
          <p:cNvSpPr/>
          <p:nvPr/>
        </p:nvSpPr>
        <p:spPr>
          <a:xfrm>
            <a:off x="4267200" y="5943600"/>
            <a:ext cx="1752600" cy="14478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334000" y="7467600"/>
            <a:ext cx="13716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57200" y="6553200"/>
            <a:ext cx="23622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57200" y="7467600"/>
            <a:ext cx="23622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57200" y="8382000"/>
            <a:ext cx="23622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75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Flowchart for Life Cycle of Star</a:t>
            </a:r>
          </a:p>
          <a:p>
            <a:endParaRPr lang="en-US" dirty="0"/>
          </a:p>
          <a:p>
            <a:r>
              <a:rPr lang="en-US" sz="1200" dirty="0" smtClean="0"/>
              <a:t>Name: </a:t>
            </a:r>
            <a:r>
              <a:rPr lang="en-US" sz="1200" u="sng" dirty="0" smtClean="0"/>
              <a:t>			</a:t>
            </a:r>
            <a:r>
              <a:rPr lang="en-US" sz="1200" dirty="0"/>
              <a:t> </a:t>
            </a:r>
            <a:r>
              <a:rPr lang="en-US" sz="1200" dirty="0" smtClean="0"/>
              <a:t>        Class: </a:t>
            </a:r>
            <a:r>
              <a:rPr lang="en-US" sz="1200" u="sng" dirty="0" smtClean="0"/>
              <a:t>		</a:t>
            </a:r>
            <a:r>
              <a:rPr lang="en-US" sz="1200" dirty="0"/>
              <a:t> </a:t>
            </a:r>
            <a:r>
              <a:rPr lang="en-US" sz="1200" dirty="0" smtClean="0"/>
              <a:t> Date:  </a:t>
            </a:r>
            <a:r>
              <a:rPr lang="en-US" sz="1200" u="sng" dirty="0" smtClean="0"/>
              <a:t>		</a:t>
            </a:r>
            <a:r>
              <a:rPr lang="en-US" sz="1200" dirty="0" smtClean="0"/>
              <a:t>	</a:t>
            </a:r>
            <a:endParaRPr lang="en-US" sz="1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429000" y="1066800"/>
            <a:ext cx="0" cy="792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57200" y="1066800"/>
            <a:ext cx="23622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Gas Cloud/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Stellar Nursery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1981200"/>
            <a:ext cx="23622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Protostar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2895600"/>
            <a:ext cx="23622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 Sequence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" y="3810000"/>
            <a:ext cx="23622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Red Giant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4724400"/>
            <a:ext cx="23622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Planetary Nebula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" y="5638800"/>
            <a:ext cx="23622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 Dwarf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62400" y="1295400"/>
            <a:ext cx="23622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Gas Cloud/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Stellar Nursery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62400" y="2514600"/>
            <a:ext cx="23622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Protostar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62400" y="3733800"/>
            <a:ext cx="23622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 Sequence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62400" y="4914900"/>
            <a:ext cx="23622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Red Super Giant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81400" y="7467600"/>
            <a:ext cx="13716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10x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Neutron Star/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Pulsar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Diamond 20"/>
          <p:cNvSpPr/>
          <p:nvPr/>
        </p:nvSpPr>
        <p:spPr>
          <a:xfrm>
            <a:off x="3886200" y="5867400"/>
            <a:ext cx="2514600" cy="14478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Supernova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(Star Mass)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334000" y="7467600"/>
            <a:ext cx="13716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&gt;10x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Black Hole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7200" y="6477000"/>
            <a:ext cx="23622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Red Dwarf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7200" y="7315200"/>
            <a:ext cx="23622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Blue Dwarf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7200" y="8153400"/>
            <a:ext cx="23622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Black Dwarf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652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61</Words>
  <Application>Microsoft Macintosh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Margo Wach</dc:creator>
  <cp:lastModifiedBy>Mike Wach</cp:lastModifiedBy>
  <cp:revision>4</cp:revision>
  <dcterms:created xsi:type="dcterms:W3CDTF">2014-12-08T16:30:32Z</dcterms:created>
  <dcterms:modified xsi:type="dcterms:W3CDTF">2018-01-09T02:03:46Z</dcterms:modified>
</cp:coreProperties>
</file>