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3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4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9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B55F-4EFF-1C40-A108-FF388AE462C4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92DC-BD29-A747-8330-25724701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1" y="461873"/>
            <a:ext cx="9030388" cy="583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5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50" y="153923"/>
            <a:ext cx="8016206" cy="65613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8398" y="2493962"/>
            <a:ext cx="170420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20579" y="813811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4476" y="5346963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615494" y="5728253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6876" y="5499363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692625" y="2859177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700321" y="771137"/>
            <a:ext cx="168812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		</a:t>
            </a:r>
            <a:r>
              <a:rPr lang="en-US" u="sng" dirty="0"/>
              <a:t>	</a:t>
            </a:r>
            <a:endParaRPr lang="en-US" u="sng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72194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08" y="0"/>
            <a:ext cx="1266092" cy="12888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397" y="112918"/>
            <a:ext cx="8521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Layers of the Sun</a:t>
            </a:r>
          </a:p>
          <a:p>
            <a:endParaRPr lang="en-US" b="1" dirty="0"/>
          </a:p>
          <a:p>
            <a:r>
              <a:rPr lang="en-US" sz="1200" dirty="0" smtClean="0"/>
              <a:t>Name:  </a:t>
            </a:r>
            <a:r>
              <a:rPr lang="en-US" sz="1200" u="sng" dirty="0" smtClean="0"/>
              <a:t>					</a:t>
            </a:r>
            <a:r>
              <a:rPr lang="en-US" sz="1200" dirty="0" smtClean="0"/>
              <a:t>	Class: </a:t>
            </a:r>
            <a:r>
              <a:rPr lang="en-US" sz="1200" u="sng" dirty="0" smtClean="0"/>
              <a:t>			</a:t>
            </a:r>
            <a:r>
              <a:rPr lang="en-US" sz="1200" dirty="0" smtClean="0"/>
              <a:t>	Date:  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Reading Comprehension. Read pages 89 – 91 in your textbook. Write ONLY one sentence for each layer of the sun’s </a:t>
            </a:r>
            <a:r>
              <a:rPr lang="en-US" sz="1200" smtClean="0"/>
              <a:t>interior </a:t>
            </a:r>
            <a:endParaRPr lang="en-US" sz="1200" smtClean="0"/>
          </a:p>
          <a:p>
            <a:r>
              <a:rPr lang="en-US" sz="1200" smtClean="0"/>
              <a:t>and </a:t>
            </a:r>
            <a:r>
              <a:rPr lang="en-US" sz="1200" dirty="0" smtClean="0"/>
              <a:t>atmosphere that summarizes each </a:t>
            </a:r>
            <a:r>
              <a:rPr lang="en-US" sz="1200" dirty="0" smtClean="0"/>
              <a:t>paragraph—but includes three facts.   Cut these out and tape/glue </a:t>
            </a:r>
            <a:r>
              <a:rPr lang="en-US" sz="1200" dirty="0" smtClean="0"/>
              <a:t>in your science  notebook.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600" b="1" dirty="0" smtClean="0"/>
              <a:t>				Interior									Atmosphere</a:t>
            </a:r>
            <a:endParaRPr lang="en-US" sz="1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4311" y="2057601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311" y="3656751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Radiation Zone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311" y="5255902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Convection Zone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42340" y="2057601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Photosphere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42340" y="3656751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Chromosphere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642340" y="5255902"/>
            <a:ext cx="4437352" cy="1446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Corona</a:t>
            </a:r>
          </a:p>
        </p:txBody>
      </p:sp>
    </p:spTree>
    <p:extLst>
      <p:ext uri="{BB962C8B-B14F-4D97-AF65-F5344CB8AC3E}">
        <p14:creationId xmlns:p14="http://schemas.microsoft.com/office/powerpoint/2010/main" val="98606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4</cp:revision>
  <cp:lastPrinted>2014-10-13T14:36:51Z</cp:lastPrinted>
  <dcterms:created xsi:type="dcterms:W3CDTF">2013-10-01T00:19:34Z</dcterms:created>
  <dcterms:modified xsi:type="dcterms:W3CDTF">2014-10-13T14:36:56Z</dcterms:modified>
</cp:coreProperties>
</file>