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7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5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4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7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4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4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0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5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5F677-B848-4646-8814-D0E2EB22626A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6347-916D-4508-83FF-4F63AA20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culty.icc.edu/easc111lab/labs/labi/conv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0"/>
            <a:ext cx="6096000" cy="436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urfari.editme.com/files/VennDiagram/Venn%20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2999"/>
            <a:ext cx="6705600" cy="404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2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brary.thinkquest.org/27026/ea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61" y="838200"/>
            <a:ext cx="673395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18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 Wach</dc:creator>
  <cp:lastModifiedBy>Margo Wach</cp:lastModifiedBy>
  <cp:revision>3</cp:revision>
  <cp:lastPrinted>2013-12-16T13:39:37Z</cp:lastPrinted>
  <dcterms:created xsi:type="dcterms:W3CDTF">2013-12-16T13:20:18Z</dcterms:created>
  <dcterms:modified xsi:type="dcterms:W3CDTF">2013-12-16T20:41:47Z</dcterms:modified>
</cp:coreProperties>
</file>