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0932-AE0D-5E44-85FF-BCB3EA89A39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5E40-C2E7-BF49-9CD3-5F95F2D0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56" y="46717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1674" y="341622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81674" y="46717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6256" y="341622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737091" y="467177"/>
            <a:ext cx="519119" cy="5898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07133" y="467177"/>
            <a:ext cx="519119" cy="5898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889" r="45556" b="20741"/>
          <a:stretch/>
        </p:blipFill>
        <p:spPr>
          <a:xfrm>
            <a:off x="1658056" y="1168400"/>
            <a:ext cx="2333002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061" r="14676" b="23351"/>
          <a:stretch/>
        </p:blipFill>
        <p:spPr>
          <a:xfrm>
            <a:off x="5083043" y="1168400"/>
            <a:ext cx="2115377" cy="2034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18" y="3873880"/>
            <a:ext cx="3006347" cy="2377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6219" r="5310"/>
          <a:stretch/>
        </p:blipFill>
        <p:spPr>
          <a:xfrm>
            <a:off x="1733082" y="4064991"/>
            <a:ext cx="22579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56" y="46717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Sun Spots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Areas of gas on surface that are cooler than gases around them.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Cooler gases do not emit as much light at hotter gas—therefore the area is darker.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Have an 11-year cycle. Occur in groups.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737091" y="467177"/>
            <a:ext cx="519119" cy="5898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07133" y="467177"/>
            <a:ext cx="519119" cy="5898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81673" y="46717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Prominences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Huge loops of gas.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Prominences often link different parts of sunspot regions.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1679" y="341622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Solar Flares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Loops in sunspot regions (prominences) suddenly connect—releasing large amounts of magnetic energy.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The energy causes the gas to erupt into space. 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These eruptions are called Solar Flares.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7097" y="3416227"/>
            <a:ext cx="3255418" cy="2949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Solar Winds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350" dirty="0" smtClean="0">
                <a:solidFill>
                  <a:srgbClr val="000000"/>
                </a:solidFill>
              </a:rPr>
              <a:t>Comprised of electrical particles from the sun.</a:t>
            </a:r>
          </a:p>
          <a:p>
            <a:endParaRPr lang="en-US" sz="1350" dirty="0">
              <a:solidFill>
                <a:srgbClr val="000000"/>
              </a:solidFill>
            </a:endParaRPr>
          </a:p>
          <a:p>
            <a:r>
              <a:rPr lang="en-US" sz="1350" dirty="0" smtClean="0">
                <a:solidFill>
                  <a:srgbClr val="000000"/>
                </a:solidFill>
              </a:rPr>
              <a:t>These winds reach Earth’s upper atmosphere.</a:t>
            </a:r>
          </a:p>
          <a:p>
            <a:endParaRPr lang="en-US" sz="1350" dirty="0">
              <a:solidFill>
                <a:srgbClr val="000000"/>
              </a:solidFill>
            </a:endParaRPr>
          </a:p>
          <a:p>
            <a:r>
              <a:rPr lang="en-US" sz="1350" dirty="0" smtClean="0">
                <a:solidFill>
                  <a:srgbClr val="000000"/>
                </a:solidFill>
              </a:rPr>
              <a:t>AUROROAS: Earth’s atmosphere and magnetic field usually block these particles. But near N/S poles the particles can enter atmosphere and create powerful electric current that cause gas particles in atmosphere glow.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148</Words>
  <Application>Microsoft Macintosh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4</cp:revision>
  <cp:lastPrinted>2015-10-18T02:36:21Z</cp:lastPrinted>
  <dcterms:created xsi:type="dcterms:W3CDTF">2015-10-18T02:06:34Z</dcterms:created>
  <dcterms:modified xsi:type="dcterms:W3CDTF">2015-10-18T02:37:59Z</dcterms:modified>
</cp:coreProperties>
</file>