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2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55B-B6DB-E545-9A28-0A66F185ED1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D075-E4CB-1D4E-8920-9A039C75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8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55B-B6DB-E545-9A28-0A66F185ED1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D075-E4CB-1D4E-8920-9A039C75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45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55B-B6DB-E545-9A28-0A66F185ED1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D075-E4CB-1D4E-8920-9A039C75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2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55B-B6DB-E545-9A28-0A66F185ED1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D075-E4CB-1D4E-8920-9A039C75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54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55B-B6DB-E545-9A28-0A66F185ED1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D075-E4CB-1D4E-8920-9A039C75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7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55B-B6DB-E545-9A28-0A66F185ED1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D075-E4CB-1D4E-8920-9A039C75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9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55B-B6DB-E545-9A28-0A66F185ED1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D075-E4CB-1D4E-8920-9A039C75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3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55B-B6DB-E545-9A28-0A66F185ED1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D075-E4CB-1D4E-8920-9A039C75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0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55B-B6DB-E545-9A28-0A66F185ED1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D075-E4CB-1D4E-8920-9A039C75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7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55B-B6DB-E545-9A28-0A66F185ED1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D075-E4CB-1D4E-8920-9A039C75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3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B55B-B6DB-E545-9A28-0A66F185ED1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D075-E4CB-1D4E-8920-9A039C75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3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B55B-B6DB-E545-9A28-0A66F185ED1E}" type="datetimeFigureOut">
              <a:rPr lang="en-US" smtClean="0"/>
              <a:t>12/8/14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0D075-E4CB-1D4E-8920-9A039C75F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4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178" y="978150"/>
            <a:ext cx="8788167" cy="2379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5178" y="3904408"/>
            <a:ext cx="8788167" cy="23796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4735" y="496375"/>
            <a:ext cx="8058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Mid-Mass Star	 (10 billion years—ex: our sun)		Stellar Sam Applet Website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4735" y="3497686"/>
            <a:ext cx="8058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High-Mass Star (5 million years – ex: 10x – 30x our sun)							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1751" y="1609321"/>
            <a:ext cx="995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Gas </a:t>
            </a:r>
          </a:p>
          <a:p>
            <a:pPr algn="ctr"/>
            <a:r>
              <a:rPr lang="en-US" dirty="0" smtClean="0"/>
              <a:t>Cloud</a:t>
            </a:r>
          </a:p>
          <a:p>
            <a:pPr algn="ctr"/>
            <a:r>
              <a:rPr lang="en-US" dirty="0" smtClean="0"/>
              <a:t>(Stellar </a:t>
            </a:r>
            <a:endParaRPr lang="en-US" dirty="0" smtClean="0"/>
          </a:p>
          <a:p>
            <a:pPr algn="ctr"/>
            <a:r>
              <a:rPr lang="en-US" dirty="0" smtClean="0"/>
              <a:t>Nursery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54115" y="1893738"/>
            <a:ext cx="106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Protostar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05859" y="1904309"/>
            <a:ext cx="163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Main Sequence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75549" y="188989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Red Giant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92257" y="1940246"/>
            <a:ext cx="191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Planetary Nebulae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74741" y="2586313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White Dwarf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67261" y="2115294"/>
            <a:ext cx="42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11705" y="2120103"/>
            <a:ext cx="42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652199" y="2124912"/>
            <a:ext cx="42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154349" y="2124912"/>
            <a:ext cx="42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08752" y="1248639"/>
            <a:ext cx="2031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Shockwave collapses gas</a:t>
            </a:r>
            <a:endParaRPr lang="en-US" sz="14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2283259" y="2563815"/>
            <a:ext cx="1302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Nuclear Fusion</a:t>
            </a:r>
            <a:endParaRPr lang="en-US" sz="14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3301832" y="1248639"/>
            <a:ext cx="1398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Equilibrium</a:t>
            </a:r>
          </a:p>
          <a:p>
            <a:pPr algn="ctr"/>
            <a:r>
              <a:rPr lang="en-US" sz="1400" i="1" dirty="0" smtClean="0"/>
              <a:t>Fusion = Gravity</a:t>
            </a:r>
            <a:endParaRPr lang="en-US" sz="1400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4834360" y="2456094"/>
            <a:ext cx="1453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Unstable</a:t>
            </a:r>
          </a:p>
          <a:p>
            <a:pPr algn="ctr"/>
            <a:r>
              <a:rPr lang="en-US" sz="1400" i="1" dirty="0" smtClean="0"/>
              <a:t>Running out of H</a:t>
            </a:r>
            <a:endParaRPr lang="en-US" sz="1400" i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956065" y="2286366"/>
            <a:ext cx="0" cy="3838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982994" y="1248639"/>
            <a:ext cx="914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Explosion</a:t>
            </a:r>
            <a:endParaRPr lang="en-US" sz="1400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6794609" y="1554927"/>
            <a:ext cx="1875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Remnants of Explosion</a:t>
            </a:r>
            <a:endParaRPr lang="en-US" sz="1400" i="1" dirty="0"/>
          </a:p>
        </p:txBody>
      </p:sp>
      <p:sp>
        <p:nvSpPr>
          <p:cNvPr id="32" name="TextBox 31"/>
          <p:cNvSpPr txBox="1"/>
          <p:nvPr/>
        </p:nvSpPr>
        <p:spPr>
          <a:xfrm>
            <a:off x="5880863" y="2863993"/>
            <a:ext cx="3082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Bright/hot center of planetary nebulae.</a:t>
            </a:r>
          </a:p>
          <a:p>
            <a:pPr algn="ctr"/>
            <a:r>
              <a:rPr lang="en-US" sz="1400" i="1" dirty="0" smtClean="0"/>
              <a:t>Black Dwarf = theoretical. None exist.</a:t>
            </a:r>
            <a:endParaRPr lang="en-US" sz="14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176788" y="4452895"/>
            <a:ext cx="9955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Gas </a:t>
            </a:r>
          </a:p>
          <a:p>
            <a:pPr algn="ctr"/>
            <a:r>
              <a:rPr lang="en-US" dirty="0" smtClean="0"/>
              <a:t>Cloud</a:t>
            </a:r>
          </a:p>
          <a:p>
            <a:pPr algn="ctr"/>
            <a:r>
              <a:rPr lang="en-US" dirty="0" smtClean="0"/>
              <a:t>(Stellar </a:t>
            </a:r>
            <a:endParaRPr lang="en-US" dirty="0" smtClean="0"/>
          </a:p>
          <a:p>
            <a:pPr algn="ctr"/>
            <a:r>
              <a:rPr lang="en-US" dirty="0" smtClean="0"/>
              <a:t>Nursery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659152" y="4737312"/>
            <a:ext cx="1063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/>
              <a:t>Protostar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110896" y="4747883"/>
            <a:ext cx="163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Main Sequence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990305" y="4572880"/>
            <a:ext cx="12885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Red </a:t>
            </a:r>
            <a:endParaRPr lang="en-US" dirty="0"/>
          </a:p>
          <a:p>
            <a:pPr algn="ctr"/>
            <a:r>
              <a:rPr lang="en-US" dirty="0" smtClean="0"/>
              <a:t>Super Giant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416020" y="4283198"/>
            <a:ext cx="259410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Neutron Star</a:t>
            </a:r>
          </a:p>
          <a:p>
            <a:pPr algn="ctr"/>
            <a:r>
              <a:rPr lang="en-US" sz="1400" i="1" dirty="0" smtClean="0"/>
              <a:t>(Pulsar = Spinning Neutron Star_</a:t>
            </a:r>
            <a:endParaRPr lang="en-US" sz="1400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6897890" y="5429887"/>
            <a:ext cx="1161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Black Hole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1172298" y="4958868"/>
            <a:ext cx="42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716742" y="4963677"/>
            <a:ext cx="42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657236" y="4968486"/>
            <a:ext cx="4233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6159386" y="4867974"/>
            <a:ext cx="256634" cy="100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13789" y="4092213"/>
            <a:ext cx="2031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Shockwave collapses gas</a:t>
            </a:r>
            <a:endParaRPr lang="en-US" sz="1400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2288296" y="5407389"/>
            <a:ext cx="13027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Nuclear Fusion</a:t>
            </a:r>
            <a:endParaRPr lang="en-US" sz="1400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3306869" y="4092213"/>
            <a:ext cx="1398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Equilibrium</a:t>
            </a:r>
          </a:p>
          <a:p>
            <a:pPr algn="ctr"/>
            <a:r>
              <a:rPr lang="en-US" sz="1400" i="1" dirty="0" smtClean="0"/>
              <a:t>Fusion = Gravity</a:t>
            </a:r>
            <a:endParaRPr lang="en-US" sz="1400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4839397" y="5299668"/>
            <a:ext cx="1453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Unstable</a:t>
            </a:r>
          </a:p>
          <a:p>
            <a:pPr algn="ctr"/>
            <a:r>
              <a:rPr lang="en-US" sz="1400" i="1" dirty="0" smtClean="0"/>
              <a:t>Running out of H</a:t>
            </a:r>
            <a:endParaRPr lang="en-US" sz="14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5582806" y="4092213"/>
            <a:ext cx="1725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i="1" dirty="0" smtClean="0"/>
              <a:t>Supernova Explosion</a:t>
            </a:r>
            <a:endParaRPr lang="en-US" sz="1400" i="1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183545" y="5219211"/>
            <a:ext cx="232475" cy="804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009631" y="4549296"/>
            <a:ext cx="53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10X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235595" y="5410514"/>
            <a:ext cx="65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&gt;10X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72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3092</TotalTime>
  <Words>111</Words>
  <Application>Microsoft Macintosh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6</cp:revision>
  <dcterms:created xsi:type="dcterms:W3CDTF">2014-12-05T17:00:45Z</dcterms:created>
  <dcterms:modified xsi:type="dcterms:W3CDTF">2014-12-08T20:42:26Z</dcterms:modified>
</cp:coreProperties>
</file>