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1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7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1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5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8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4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0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9851-0EDF-844C-8E74-26B18FAB208A}" type="datetimeFigureOut">
              <a:rPr lang="en-US" smtClean="0"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7BF2E-A0BD-1B44-8A8C-254B1831F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9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49317"/>
            <a:ext cx="9144000" cy="30013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597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Print.  Fold into flaps.  Write brief description inside each flap.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5518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</cp:revision>
  <cp:lastPrinted>2016-04-11T05:30:53Z</cp:lastPrinted>
  <dcterms:created xsi:type="dcterms:W3CDTF">2016-04-11T05:26:20Z</dcterms:created>
  <dcterms:modified xsi:type="dcterms:W3CDTF">2016-04-11T05:31:20Z</dcterms:modified>
</cp:coreProperties>
</file>