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5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6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7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2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59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58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20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88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121F-7582-3C4A-9498-FA5D90ECDB2C}" type="datetimeFigureOut">
              <a:rPr lang="en-US" smtClean="0"/>
              <a:t>11/25/18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3762-BA19-BF49-AC62-6204F2D30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52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6386" b="15487"/>
          <a:stretch/>
        </p:blipFill>
        <p:spPr>
          <a:xfrm>
            <a:off x="2019888" y="1372329"/>
            <a:ext cx="5299364" cy="535792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68246" y="642367"/>
            <a:ext cx="505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Label It: </a:t>
            </a:r>
            <a:r>
              <a:rPr lang="en-US" u="sng" dirty="0"/>
              <a:t>	</a:t>
            </a:r>
            <a:r>
              <a:rPr lang="en-US" u="sng" dirty="0" smtClean="0"/>
              <a:t>								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8400" y="1378736"/>
            <a:ext cx="247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	</a:t>
            </a:r>
            <a:r>
              <a:rPr lang="en-US" u="sng" dirty="0" smtClean="0"/>
              <a:t>				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22171" y="1378736"/>
            <a:ext cx="247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	</a:t>
            </a:r>
            <a:r>
              <a:rPr lang="en-US" u="sng" dirty="0" smtClean="0"/>
              <a:t>				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85435" y="6232096"/>
            <a:ext cx="2470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	</a:t>
            </a:r>
            <a:r>
              <a:rPr lang="en-US" u="sng" dirty="0" smtClean="0"/>
              <a:t>				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197" y="6407"/>
            <a:ext cx="5051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Strategy: Similarities &amp; Differences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9317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4</TotalTime>
  <Words>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Wach</dc:creator>
  <cp:lastModifiedBy>Mike Wach</cp:lastModifiedBy>
  <cp:revision>1</cp:revision>
  <cp:lastPrinted>2018-11-25T18:10:08Z</cp:lastPrinted>
  <dcterms:created xsi:type="dcterms:W3CDTF">2018-11-25T18:06:10Z</dcterms:created>
  <dcterms:modified xsi:type="dcterms:W3CDTF">2018-11-25T18:10:52Z</dcterms:modified>
</cp:coreProperties>
</file>