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98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7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0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9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4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6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7FA3-4C66-3D4F-8057-D9285173D5FB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F398-1FC4-2A4F-9B4A-A1BB2567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7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706973" y="3894681"/>
            <a:ext cx="905925" cy="1672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44503" y="171503"/>
            <a:ext cx="2734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the following for the northern hemisphere: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Summer solstice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Winter solstice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Fall equinox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Spring equinox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666063" y="177906"/>
            <a:ext cx="2734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 the following for the southern hemisphere: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Summer solstice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Winter solstice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Fall equinox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1400" dirty="0" smtClean="0"/>
              <a:t>Spring equinox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2484967" y="4148680"/>
            <a:ext cx="1227667" cy="1206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Sun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4573" y="4148680"/>
            <a:ext cx="1227667" cy="1206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Earth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552699" y="1926174"/>
            <a:ext cx="905925" cy="1672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400299" y="2159006"/>
            <a:ext cx="1227667" cy="1206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Earth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521196" y="3894681"/>
            <a:ext cx="905925" cy="1672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368796" y="4148680"/>
            <a:ext cx="1227667" cy="1206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Earth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552699" y="5973241"/>
            <a:ext cx="905925" cy="16721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400299" y="6206073"/>
            <a:ext cx="1227667" cy="1206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Earth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582329" y="3712647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488254" y="2277545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669363" y="5600727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27121" y="4148680"/>
            <a:ext cx="138430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734729" y="7802047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640654" y="6366945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29730" y="5600727"/>
            <a:ext cx="185419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663693" y="4148680"/>
            <a:ext cx="138430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3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dcterms:created xsi:type="dcterms:W3CDTF">2018-08-21T03:30:47Z</dcterms:created>
  <dcterms:modified xsi:type="dcterms:W3CDTF">2018-08-21T03:41:23Z</dcterms:modified>
</cp:coreProperties>
</file>